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6" r:id="rId4"/>
  </p:sldMasterIdLst>
  <p:notesMasterIdLst>
    <p:notesMasterId r:id="rId23"/>
  </p:notesMasterIdLst>
  <p:handoutMasterIdLst>
    <p:handoutMasterId r:id="rId24"/>
  </p:handoutMasterIdLst>
  <p:sldIdLst>
    <p:sldId id="256" r:id="rId5"/>
    <p:sldId id="298" r:id="rId6"/>
    <p:sldId id="321" r:id="rId7"/>
    <p:sldId id="307" r:id="rId8"/>
    <p:sldId id="304" r:id="rId9"/>
    <p:sldId id="325" r:id="rId10"/>
    <p:sldId id="332" r:id="rId11"/>
    <p:sldId id="331" r:id="rId12"/>
    <p:sldId id="303" r:id="rId13"/>
    <p:sldId id="324" r:id="rId14"/>
    <p:sldId id="305" r:id="rId15"/>
    <p:sldId id="329" r:id="rId16"/>
    <p:sldId id="326" r:id="rId17"/>
    <p:sldId id="334" r:id="rId18"/>
    <p:sldId id="335" r:id="rId19"/>
    <p:sldId id="330" r:id="rId20"/>
    <p:sldId id="333" r:id="rId21"/>
    <p:sldId id="279" r:id="rId22"/>
  </p:sldIdLst>
  <p:sldSz cx="9144000" cy="5143500" type="screen16x9"/>
  <p:notesSz cx="6858000" cy="9144000"/>
  <p:embeddedFontLst>
    <p:embeddedFont>
      <p:font typeface="Anaheim" panose="020B0604020202020204" charset="0"/>
      <p:regular r:id="rId25"/>
    </p:embeddedFont>
    <p:embeddedFont>
      <p:font typeface="Barlow" panose="00000500000000000000" pitchFamily="2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Reem Kufi" pitchFamily="2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C501740-B4B6-7818-8280-4276BF26973C}" name="Razieh Ahmadi" initials="RA" userId="S::10678339@polimi.it::2af2cdc0-85be-41db-92be-c8dc1e154c29" providerId="AD"/>
  <p188:author id="{CCF7CD6E-227A-F5E8-79BB-0050AA900DC6}" name="Farimah Anvari" initials="FA" userId="Farimah Anvari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F3B4"/>
    <a:srgbClr val="FFFFFF"/>
    <a:srgbClr val="FAFAFA"/>
    <a:srgbClr val="502E00"/>
    <a:srgbClr val="F5C3EF"/>
    <a:srgbClr val="D8BEEC"/>
    <a:srgbClr val="004B53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97E210-22A6-4065-83AD-2E57087FC8A3}" v="271" dt="2021-11-19T10:37:39.453"/>
  </p1510:revLst>
</p1510:revInfo>
</file>

<file path=ppt/tableStyles.xml><?xml version="1.0" encoding="utf-8"?>
<a:tblStyleLst xmlns:a="http://schemas.openxmlformats.org/drawingml/2006/main" def="{671D8DE0-8418-45DF-A105-DACE47334BC5}">
  <a:tblStyle styleId="{671D8DE0-8418-45DF-A105-DACE47334B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757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font" Target="fonts/font10.fntdata"/><Relationship Id="rId42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4" Type="http://schemas.openxmlformats.org/officeDocument/2006/relationships/image" Target="../media/image17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4.jpeg"/><Relationship Id="rId4" Type="http://schemas.openxmlformats.org/officeDocument/2006/relationships/image" Target="../media/image1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8F93FB-9FDD-49DA-B11E-2693DDE240FD}" type="doc">
      <dgm:prSet loTypeId="urn:microsoft.com/office/officeart/2005/8/layout/hList7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7B03EDC0-5F24-4906-B3FE-1DD1B752A55B}">
      <dgm:prSet phldrT="[Text]"/>
      <dgm:spPr/>
      <dgm:t>
        <a:bodyPr/>
        <a:lstStyle/>
        <a:p>
          <a:r>
            <a:rPr lang="en-GB"/>
            <a:t>Idea</a:t>
          </a:r>
        </a:p>
      </dgm:t>
    </dgm:pt>
    <dgm:pt modelId="{9418458E-041C-4650-B0B9-969F50A8C396}" type="parTrans" cxnId="{769C2895-E04D-4F98-953C-821E3D702582}">
      <dgm:prSet/>
      <dgm:spPr/>
      <dgm:t>
        <a:bodyPr/>
        <a:lstStyle/>
        <a:p>
          <a:endParaRPr lang="en-GB"/>
        </a:p>
      </dgm:t>
    </dgm:pt>
    <dgm:pt modelId="{710F6CC7-31EC-46B6-97CE-527DB3F1DFB5}" type="sibTrans" cxnId="{769C2895-E04D-4F98-953C-821E3D702582}">
      <dgm:prSet/>
      <dgm:spPr/>
      <dgm:t>
        <a:bodyPr/>
        <a:lstStyle/>
        <a:p>
          <a:endParaRPr lang="en-GB"/>
        </a:p>
      </dgm:t>
    </dgm:pt>
    <dgm:pt modelId="{9770240F-C4A6-4219-B3D4-BA7FD4832E63}">
      <dgm:prSet phldrT="[Text]"/>
      <dgm:spPr/>
      <dgm:t>
        <a:bodyPr/>
        <a:lstStyle/>
        <a:p>
          <a:r>
            <a:rPr lang="en-GB"/>
            <a:t>Brainstorm</a:t>
          </a:r>
        </a:p>
      </dgm:t>
    </dgm:pt>
    <dgm:pt modelId="{725D592B-5240-4EDB-AAB5-820F86205C44}" type="parTrans" cxnId="{3C17DA3B-D1F1-4371-996F-FDD03D143FAA}">
      <dgm:prSet/>
      <dgm:spPr/>
      <dgm:t>
        <a:bodyPr/>
        <a:lstStyle/>
        <a:p>
          <a:endParaRPr lang="en-GB"/>
        </a:p>
      </dgm:t>
    </dgm:pt>
    <dgm:pt modelId="{A998AB66-9FBF-4DBB-88B2-F1FA5EF06B66}" type="sibTrans" cxnId="{3C17DA3B-D1F1-4371-996F-FDD03D143FAA}">
      <dgm:prSet/>
      <dgm:spPr/>
      <dgm:t>
        <a:bodyPr/>
        <a:lstStyle/>
        <a:p>
          <a:endParaRPr lang="en-GB"/>
        </a:p>
      </dgm:t>
    </dgm:pt>
    <dgm:pt modelId="{D07805B3-8134-4379-BD92-480717956EDE}">
      <dgm:prSet phldrT="[Text]"/>
      <dgm:spPr/>
      <dgm:t>
        <a:bodyPr/>
        <a:lstStyle/>
        <a:p>
          <a:r>
            <a:rPr lang="en-GB"/>
            <a:t>Concept selection</a:t>
          </a:r>
        </a:p>
      </dgm:t>
    </dgm:pt>
    <dgm:pt modelId="{02E99299-177D-475C-87E3-05C66345BED8}" type="parTrans" cxnId="{9CE618F1-450E-40F0-80E8-18C861F81B4E}">
      <dgm:prSet/>
      <dgm:spPr/>
      <dgm:t>
        <a:bodyPr/>
        <a:lstStyle/>
        <a:p>
          <a:endParaRPr lang="en-GB"/>
        </a:p>
      </dgm:t>
    </dgm:pt>
    <dgm:pt modelId="{AD35EACC-7375-482E-AAB1-F847A1628505}" type="sibTrans" cxnId="{9CE618F1-450E-40F0-80E8-18C861F81B4E}">
      <dgm:prSet/>
      <dgm:spPr/>
      <dgm:t>
        <a:bodyPr/>
        <a:lstStyle/>
        <a:p>
          <a:endParaRPr lang="en-GB"/>
        </a:p>
      </dgm:t>
    </dgm:pt>
    <dgm:pt modelId="{0864DC0A-CAFC-4A8F-9E50-3E820A48B4E7}">
      <dgm:prSet phldrT="[Text]"/>
      <dgm:spPr/>
      <dgm:t>
        <a:bodyPr/>
        <a:lstStyle/>
        <a:p>
          <a:r>
            <a:rPr lang="en-GB"/>
            <a:t>Research</a:t>
          </a:r>
        </a:p>
      </dgm:t>
    </dgm:pt>
    <dgm:pt modelId="{4BFC4B98-F5BC-4394-BA76-67CE10E8C0AA}" type="parTrans" cxnId="{04384E92-4EA1-4E37-BEA1-F8F91893CFF1}">
      <dgm:prSet/>
      <dgm:spPr/>
      <dgm:t>
        <a:bodyPr/>
        <a:lstStyle/>
        <a:p>
          <a:endParaRPr lang="en-GB"/>
        </a:p>
      </dgm:t>
    </dgm:pt>
    <dgm:pt modelId="{8D10C652-1DEB-45DC-BAE8-4EC4AA431DA1}" type="sibTrans" cxnId="{04384E92-4EA1-4E37-BEA1-F8F91893CFF1}">
      <dgm:prSet/>
      <dgm:spPr/>
      <dgm:t>
        <a:bodyPr/>
        <a:lstStyle/>
        <a:p>
          <a:endParaRPr lang="en-GB"/>
        </a:p>
      </dgm:t>
    </dgm:pt>
    <dgm:pt modelId="{99C232A5-B75B-40CA-AB7C-6CAF2BBFC924}">
      <dgm:prSet phldrT="[Text]"/>
      <dgm:spPr/>
      <dgm:t>
        <a:bodyPr/>
        <a:lstStyle/>
        <a:p>
          <a:r>
            <a:rPr lang="en-GB"/>
            <a:t>Risk analysis</a:t>
          </a:r>
        </a:p>
      </dgm:t>
    </dgm:pt>
    <dgm:pt modelId="{26D76C4B-5D98-4ABC-ACA1-A23D2F3FBDBD}" type="parTrans" cxnId="{FF90A9F9-E578-40FA-8136-6F47C642A005}">
      <dgm:prSet/>
      <dgm:spPr/>
      <dgm:t>
        <a:bodyPr/>
        <a:lstStyle/>
        <a:p>
          <a:endParaRPr lang="en-GB"/>
        </a:p>
      </dgm:t>
    </dgm:pt>
    <dgm:pt modelId="{C89BFC52-2A35-4C79-9420-F120177D7146}" type="sibTrans" cxnId="{FF90A9F9-E578-40FA-8136-6F47C642A005}">
      <dgm:prSet/>
      <dgm:spPr/>
      <dgm:t>
        <a:bodyPr/>
        <a:lstStyle/>
        <a:p>
          <a:endParaRPr lang="en-GB"/>
        </a:p>
      </dgm:t>
    </dgm:pt>
    <dgm:pt modelId="{EA10933A-9D55-4F50-B06F-6A5A7067A786}">
      <dgm:prSet phldrT="[Text]"/>
      <dgm:spPr/>
      <dgm:t>
        <a:bodyPr/>
        <a:lstStyle/>
        <a:p>
          <a:r>
            <a:rPr lang="en-GB"/>
            <a:t>Selecting technology</a:t>
          </a:r>
        </a:p>
      </dgm:t>
    </dgm:pt>
    <dgm:pt modelId="{F2D27C77-98A3-4893-A1F2-13E501CF17E1}" type="parTrans" cxnId="{87C161D9-BC81-447D-A4B3-FD66A844AB86}">
      <dgm:prSet/>
      <dgm:spPr/>
      <dgm:t>
        <a:bodyPr/>
        <a:lstStyle/>
        <a:p>
          <a:endParaRPr lang="en-GB"/>
        </a:p>
      </dgm:t>
    </dgm:pt>
    <dgm:pt modelId="{DD791280-3882-424C-93A7-A92FE3D602C3}" type="sibTrans" cxnId="{87C161D9-BC81-447D-A4B3-FD66A844AB86}">
      <dgm:prSet/>
      <dgm:spPr/>
      <dgm:t>
        <a:bodyPr/>
        <a:lstStyle/>
        <a:p>
          <a:endParaRPr lang="en-GB"/>
        </a:p>
      </dgm:t>
    </dgm:pt>
    <dgm:pt modelId="{C473330F-0CE7-453E-91E2-9FB04D00F13A}">
      <dgm:prSet phldrT="[Text]"/>
      <dgm:spPr/>
      <dgm:t>
        <a:bodyPr/>
        <a:lstStyle/>
        <a:p>
          <a:r>
            <a:rPr lang="en-GB"/>
            <a:t>Implement</a:t>
          </a:r>
        </a:p>
      </dgm:t>
    </dgm:pt>
    <dgm:pt modelId="{53081CE1-8CE8-4190-8735-D2EA5CA036FF}" type="parTrans" cxnId="{9E7521DA-E4FD-49E2-87FE-0D25454A6CC6}">
      <dgm:prSet/>
      <dgm:spPr/>
      <dgm:t>
        <a:bodyPr/>
        <a:lstStyle/>
        <a:p>
          <a:endParaRPr lang="en-GB"/>
        </a:p>
      </dgm:t>
    </dgm:pt>
    <dgm:pt modelId="{B4B05A58-4C3C-4E54-ADC9-FA02EBD22C7A}" type="sibTrans" cxnId="{9E7521DA-E4FD-49E2-87FE-0D25454A6CC6}">
      <dgm:prSet/>
      <dgm:spPr/>
      <dgm:t>
        <a:bodyPr/>
        <a:lstStyle/>
        <a:p>
          <a:endParaRPr lang="en-GB"/>
        </a:p>
      </dgm:t>
    </dgm:pt>
    <dgm:pt modelId="{10B4DD49-2785-4F33-9A5B-DB77CCA3F6D7}">
      <dgm:prSet phldrT="[Text]"/>
      <dgm:spPr/>
      <dgm:t>
        <a:bodyPr/>
        <a:lstStyle/>
        <a:p>
          <a:r>
            <a:rPr lang="en-GB"/>
            <a:t>UI design</a:t>
          </a:r>
        </a:p>
      </dgm:t>
    </dgm:pt>
    <dgm:pt modelId="{D83A3A57-2025-42A4-AA21-B58B70493700}" type="parTrans" cxnId="{727F3F37-66C7-42E8-84C8-6E0C6BDC5227}">
      <dgm:prSet/>
      <dgm:spPr/>
      <dgm:t>
        <a:bodyPr/>
        <a:lstStyle/>
        <a:p>
          <a:endParaRPr lang="en-GB"/>
        </a:p>
      </dgm:t>
    </dgm:pt>
    <dgm:pt modelId="{62BC91C5-FBEA-4E1B-8DD4-286463DB9161}" type="sibTrans" cxnId="{727F3F37-66C7-42E8-84C8-6E0C6BDC5227}">
      <dgm:prSet/>
      <dgm:spPr/>
      <dgm:t>
        <a:bodyPr/>
        <a:lstStyle/>
        <a:p>
          <a:endParaRPr lang="en-GB"/>
        </a:p>
      </dgm:t>
    </dgm:pt>
    <dgm:pt modelId="{090F2367-9B55-4A1D-887E-3076F1DF77C2}">
      <dgm:prSet/>
      <dgm:spPr/>
      <dgm:t>
        <a:bodyPr/>
        <a:lstStyle/>
        <a:p>
          <a:r>
            <a:rPr lang="en-GB"/>
            <a:t>Marketing</a:t>
          </a:r>
        </a:p>
      </dgm:t>
    </dgm:pt>
    <dgm:pt modelId="{B418FAE6-6B5E-4B86-BFE2-5195CF875403}" type="parTrans" cxnId="{C20D72CB-FFCA-4E21-8578-29AEBACABE7E}">
      <dgm:prSet/>
      <dgm:spPr/>
      <dgm:t>
        <a:bodyPr/>
        <a:lstStyle/>
        <a:p>
          <a:endParaRPr lang="en-GB"/>
        </a:p>
      </dgm:t>
    </dgm:pt>
    <dgm:pt modelId="{28358F01-1D23-4DD7-A649-CC09EF268DAC}" type="sibTrans" cxnId="{C20D72CB-FFCA-4E21-8578-29AEBACABE7E}">
      <dgm:prSet/>
      <dgm:spPr/>
      <dgm:t>
        <a:bodyPr/>
        <a:lstStyle/>
        <a:p>
          <a:endParaRPr lang="en-GB"/>
        </a:p>
      </dgm:t>
    </dgm:pt>
    <dgm:pt modelId="{FE21232D-F1BC-4EED-A1B2-C7877FBCB87B}">
      <dgm:prSet phldrT="[Text]"/>
      <dgm:spPr/>
      <dgm:t>
        <a:bodyPr/>
        <a:lstStyle/>
        <a:p>
          <a:r>
            <a:rPr lang="en-GB"/>
            <a:t>Validate idea</a:t>
          </a:r>
        </a:p>
      </dgm:t>
    </dgm:pt>
    <dgm:pt modelId="{AF52AED2-0357-4AAB-984A-1CD6AE7651F7}" type="parTrans" cxnId="{9BC50F73-024E-41AF-A58D-A22DF940952E}">
      <dgm:prSet/>
      <dgm:spPr/>
    </dgm:pt>
    <dgm:pt modelId="{0A7DF234-3F72-4D61-B539-62BD104EF753}" type="sibTrans" cxnId="{9BC50F73-024E-41AF-A58D-A22DF940952E}">
      <dgm:prSet/>
      <dgm:spPr/>
    </dgm:pt>
    <dgm:pt modelId="{25405905-1D51-488E-988B-64CED27683F6}">
      <dgm:prSet phldrT="[Text]"/>
      <dgm:spPr/>
      <dgm:t>
        <a:bodyPr/>
        <a:lstStyle/>
        <a:p>
          <a:r>
            <a:rPr lang="en-GB"/>
            <a:t>Database design</a:t>
          </a:r>
        </a:p>
      </dgm:t>
    </dgm:pt>
    <dgm:pt modelId="{F089602C-7BF6-4240-ABC1-97C22CAEC2C1}" type="parTrans" cxnId="{6D047B5D-5EA8-45BE-A27D-1636E1186ADA}">
      <dgm:prSet/>
      <dgm:spPr/>
    </dgm:pt>
    <dgm:pt modelId="{ABEB365D-919D-49FE-B687-1F8C336C279D}" type="sibTrans" cxnId="{6D047B5D-5EA8-45BE-A27D-1636E1186ADA}">
      <dgm:prSet/>
      <dgm:spPr/>
    </dgm:pt>
    <dgm:pt modelId="{8878807D-4469-4228-ABC1-413841BE160F}">
      <dgm:prSet phldrT="[Text]"/>
      <dgm:spPr/>
      <dgm:t>
        <a:bodyPr/>
        <a:lstStyle/>
        <a:p>
          <a:r>
            <a:rPr lang="en-GB"/>
            <a:t>Test</a:t>
          </a:r>
        </a:p>
      </dgm:t>
    </dgm:pt>
    <dgm:pt modelId="{57D81A9A-CCA5-4923-A0A9-8AF69A4B22DA}" type="parTrans" cxnId="{5BF83C84-E461-48FB-8252-1515B4951DBA}">
      <dgm:prSet/>
      <dgm:spPr/>
    </dgm:pt>
    <dgm:pt modelId="{DE201588-970A-4076-9BBA-03E7A54911DE}" type="sibTrans" cxnId="{5BF83C84-E461-48FB-8252-1515B4951DBA}">
      <dgm:prSet/>
      <dgm:spPr/>
    </dgm:pt>
    <dgm:pt modelId="{3CE4C784-AEF2-4916-A8CA-A934023276F3}">
      <dgm:prSet/>
      <dgm:spPr/>
      <dgm:t>
        <a:bodyPr/>
        <a:lstStyle/>
        <a:p>
          <a:r>
            <a:rPr lang="en-GB" b="0" i="0"/>
            <a:t>Finding service providers</a:t>
          </a:r>
          <a:endParaRPr lang="en-GB"/>
        </a:p>
      </dgm:t>
    </dgm:pt>
    <dgm:pt modelId="{C184A908-B063-4571-B02E-05CB211A70F8}" type="parTrans" cxnId="{6DA8FF35-45C5-4876-9BE2-7550FAF9F4A8}">
      <dgm:prSet/>
      <dgm:spPr/>
    </dgm:pt>
    <dgm:pt modelId="{BFA110B1-2A1F-451C-8BD0-5C383115A85C}" type="sibTrans" cxnId="{6DA8FF35-45C5-4876-9BE2-7550FAF9F4A8}">
      <dgm:prSet/>
      <dgm:spPr/>
    </dgm:pt>
    <dgm:pt modelId="{061BB83D-7047-4D63-91C4-F2CB586E3914}">
      <dgm:prSet/>
      <dgm:spPr/>
      <dgm:t>
        <a:bodyPr/>
        <a:lstStyle/>
        <a:p>
          <a:r>
            <a:rPr lang="en-GB"/>
            <a:t>Email pre-launch list</a:t>
          </a:r>
        </a:p>
      </dgm:t>
    </dgm:pt>
    <dgm:pt modelId="{8262F40A-8F84-48AE-B082-57585B27F4EB}" type="parTrans" cxnId="{3C21256F-6D72-4A6A-B277-B700C6AB4573}">
      <dgm:prSet/>
      <dgm:spPr/>
      <dgm:t>
        <a:bodyPr/>
        <a:lstStyle/>
        <a:p>
          <a:endParaRPr lang="en-GB"/>
        </a:p>
      </dgm:t>
    </dgm:pt>
    <dgm:pt modelId="{3D0A82C9-350E-46D4-8E18-27CAD49870A0}" type="sibTrans" cxnId="{3C21256F-6D72-4A6A-B277-B700C6AB4573}">
      <dgm:prSet/>
      <dgm:spPr/>
      <dgm:t>
        <a:bodyPr/>
        <a:lstStyle/>
        <a:p>
          <a:endParaRPr lang="en-GB"/>
        </a:p>
      </dgm:t>
    </dgm:pt>
    <dgm:pt modelId="{261D711C-71C9-4B26-93E8-EE21CC53A1F8}">
      <dgm:prSet/>
      <dgm:spPr/>
      <dgm:t>
        <a:bodyPr/>
        <a:lstStyle/>
        <a:p>
          <a:r>
            <a:rPr lang="en-GB" b="0" i="0"/>
            <a:t>Marketing campaigns</a:t>
          </a:r>
          <a:endParaRPr lang="en-GB"/>
        </a:p>
      </dgm:t>
    </dgm:pt>
    <dgm:pt modelId="{B48C7AB9-150E-49C8-AF95-4FB89606CC88}" type="parTrans" cxnId="{F19FFFA0-7FCE-4194-9BB2-BCAC4472E8BF}">
      <dgm:prSet/>
      <dgm:spPr/>
      <dgm:t>
        <a:bodyPr/>
        <a:lstStyle/>
        <a:p>
          <a:endParaRPr lang="en-GB"/>
        </a:p>
      </dgm:t>
    </dgm:pt>
    <dgm:pt modelId="{8CAB1E68-0163-410F-A816-91163DFD3C01}" type="sibTrans" cxnId="{F19FFFA0-7FCE-4194-9BB2-BCAC4472E8BF}">
      <dgm:prSet/>
      <dgm:spPr/>
      <dgm:t>
        <a:bodyPr/>
        <a:lstStyle/>
        <a:p>
          <a:endParaRPr lang="en-GB"/>
        </a:p>
      </dgm:t>
    </dgm:pt>
    <dgm:pt modelId="{2651F4CC-6A43-40C3-8A06-01DBFFF1FA62}">
      <dgm:prSet/>
      <dgm:spPr/>
      <dgm:t>
        <a:bodyPr/>
        <a:lstStyle/>
        <a:p>
          <a:endParaRPr lang="en-GB"/>
        </a:p>
      </dgm:t>
    </dgm:pt>
    <dgm:pt modelId="{8F17394D-575A-4B78-AE1A-59B8B08CE981}" type="parTrans" cxnId="{0C05DCEE-ECC4-451B-9677-10FE67AE9460}">
      <dgm:prSet/>
      <dgm:spPr/>
      <dgm:t>
        <a:bodyPr/>
        <a:lstStyle/>
        <a:p>
          <a:endParaRPr lang="en-GB"/>
        </a:p>
      </dgm:t>
    </dgm:pt>
    <dgm:pt modelId="{8EEFA250-6B0D-4702-B92A-B42C57429178}" type="sibTrans" cxnId="{0C05DCEE-ECC4-451B-9677-10FE67AE9460}">
      <dgm:prSet/>
      <dgm:spPr/>
      <dgm:t>
        <a:bodyPr/>
        <a:lstStyle/>
        <a:p>
          <a:endParaRPr lang="en-GB"/>
        </a:p>
      </dgm:t>
    </dgm:pt>
    <dgm:pt modelId="{A2F5BB33-9562-4F2C-9901-0F4C9E2ABA29}" type="pres">
      <dgm:prSet presAssocID="{358F93FB-9FDD-49DA-B11E-2693DDE240FD}" presName="Name0" presStyleCnt="0">
        <dgm:presLayoutVars>
          <dgm:dir/>
          <dgm:resizeHandles val="exact"/>
        </dgm:presLayoutVars>
      </dgm:prSet>
      <dgm:spPr/>
    </dgm:pt>
    <dgm:pt modelId="{9A54FE8D-8F24-4FEC-B42B-1657F1B8A2F4}" type="pres">
      <dgm:prSet presAssocID="{358F93FB-9FDD-49DA-B11E-2693DDE240FD}" presName="fgShape" presStyleLbl="fgShp" presStyleIdx="0" presStyleCnt="1"/>
      <dgm:spPr/>
    </dgm:pt>
    <dgm:pt modelId="{A7D34BAF-4D20-4C5A-9A1E-FF9C1733B389}" type="pres">
      <dgm:prSet presAssocID="{358F93FB-9FDD-49DA-B11E-2693DDE240FD}" presName="linComp" presStyleCnt="0"/>
      <dgm:spPr/>
    </dgm:pt>
    <dgm:pt modelId="{07E94CD6-78B8-4BEF-AD8F-D1F2EB0727D2}" type="pres">
      <dgm:prSet presAssocID="{7B03EDC0-5F24-4906-B3FE-1DD1B752A55B}" presName="compNode" presStyleCnt="0"/>
      <dgm:spPr/>
    </dgm:pt>
    <dgm:pt modelId="{71082295-6499-418F-BFCF-B46F6FE34CAE}" type="pres">
      <dgm:prSet presAssocID="{7B03EDC0-5F24-4906-B3FE-1DD1B752A55B}" presName="bkgdShape" presStyleLbl="node1" presStyleIdx="0" presStyleCnt="4" custLinFactNeighborX="-21066" custLinFactNeighborY="-2198"/>
      <dgm:spPr/>
    </dgm:pt>
    <dgm:pt modelId="{BDBD8857-798B-4CAE-98AF-C148D93ED7C4}" type="pres">
      <dgm:prSet presAssocID="{7B03EDC0-5F24-4906-B3FE-1DD1B752A55B}" presName="nodeTx" presStyleLbl="node1" presStyleIdx="0" presStyleCnt="4">
        <dgm:presLayoutVars>
          <dgm:bulletEnabled val="1"/>
        </dgm:presLayoutVars>
      </dgm:prSet>
      <dgm:spPr/>
    </dgm:pt>
    <dgm:pt modelId="{2EE17126-282E-4DFC-8C2A-D4ED9C3F87BB}" type="pres">
      <dgm:prSet presAssocID="{7B03EDC0-5F24-4906-B3FE-1DD1B752A55B}" presName="invisiNode" presStyleLbl="node1" presStyleIdx="0" presStyleCnt="4"/>
      <dgm:spPr/>
    </dgm:pt>
    <dgm:pt modelId="{FB4DD56A-8539-414A-8EB7-A3A4A8078F4D}" type="pres">
      <dgm:prSet presAssocID="{7B03EDC0-5F24-4906-B3FE-1DD1B752A55B}" presName="imagNode" presStyleLbl="f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  <dgm:extLst>
        <a:ext uri="{E40237B7-FDA0-4F09-8148-C483321AD2D9}">
          <dgm14:cNvPr xmlns:dgm14="http://schemas.microsoft.com/office/drawing/2010/diagram" id="0" name="" descr="People working on ideas"/>
        </a:ext>
      </dgm:extLst>
    </dgm:pt>
    <dgm:pt modelId="{F4D99D5A-B7D9-43DC-8278-8BA727CAFABE}" type="pres">
      <dgm:prSet presAssocID="{710F6CC7-31EC-46B6-97CE-527DB3F1DFB5}" presName="sibTrans" presStyleLbl="sibTrans2D1" presStyleIdx="0" presStyleCnt="0"/>
      <dgm:spPr/>
    </dgm:pt>
    <dgm:pt modelId="{209E79B8-C078-4E52-8F3D-0005D287C08B}" type="pres">
      <dgm:prSet presAssocID="{0864DC0A-CAFC-4A8F-9E50-3E820A48B4E7}" presName="compNode" presStyleCnt="0"/>
      <dgm:spPr/>
    </dgm:pt>
    <dgm:pt modelId="{60B16D5E-B8F3-4A43-AFCF-26D7F1D53C5C}" type="pres">
      <dgm:prSet presAssocID="{0864DC0A-CAFC-4A8F-9E50-3E820A48B4E7}" presName="bkgdShape" presStyleLbl="node1" presStyleIdx="1" presStyleCnt="4"/>
      <dgm:spPr/>
    </dgm:pt>
    <dgm:pt modelId="{D9D15D68-2160-46C3-98AE-2C4A7513F486}" type="pres">
      <dgm:prSet presAssocID="{0864DC0A-CAFC-4A8F-9E50-3E820A48B4E7}" presName="nodeTx" presStyleLbl="node1" presStyleIdx="1" presStyleCnt="4">
        <dgm:presLayoutVars>
          <dgm:bulletEnabled val="1"/>
        </dgm:presLayoutVars>
      </dgm:prSet>
      <dgm:spPr/>
    </dgm:pt>
    <dgm:pt modelId="{46DACFF4-D04C-4B1E-9E64-CC480723F993}" type="pres">
      <dgm:prSet presAssocID="{0864DC0A-CAFC-4A8F-9E50-3E820A48B4E7}" presName="invisiNode" presStyleLbl="node1" presStyleIdx="1" presStyleCnt="4"/>
      <dgm:spPr/>
    </dgm:pt>
    <dgm:pt modelId="{AE3AAEDF-1200-4A0A-A3D1-1F6F9117AC88}" type="pres">
      <dgm:prSet presAssocID="{0864DC0A-CAFC-4A8F-9E50-3E820A48B4E7}" presName="imagNode" presStyleLbl="f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A person reaching for a paper on a table full of paper and sticky notes"/>
        </a:ext>
      </dgm:extLst>
    </dgm:pt>
    <dgm:pt modelId="{3B367BF3-D9B0-44DC-8A35-989977C316EB}" type="pres">
      <dgm:prSet presAssocID="{8D10C652-1DEB-45DC-BAE8-4EC4AA431DA1}" presName="sibTrans" presStyleLbl="sibTrans2D1" presStyleIdx="0" presStyleCnt="0"/>
      <dgm:spPr/>
    </dgm:pt>
    <dgm:pt modelId="{7C6CF1D2-48E7-42E0-AE68-EC4749FFCCC3}" type="pres">
      <dgm:prSet presAssocID="{C473330F-0CE7-453E-91E2-9FB04D00F13A}" presName="compNode" presStyleCnt="0"/>
      <dgm:spPr/>
    </dgm:pt>
    <dgm:pt modelId="{6B0C2704-B53D-4872-B5AF-DB3FC279AB76}" type="pres">
      <dgm:prSet presAssocID="{C473330F-0CE7-453E-91E2-9FB04D00F13A}" presName="bkgdShape" presStyleLbl="node1" presStyleIdx="2" presStyleCnt="4"/>
      <dgm:spPr/>
    </dgm:pt>
    <dgm:pt modelId="{496053E6-DCF4-4008-9A11-B87021A01D1F}" type="pres">
      <dgm:prSet presAssocID="{C473330F-0CE7-453E-91E2-9FB04D00F13A}" presName="nodeTx" presStyleLbl="node1" presStyleIdx="2" presStyleCnt="4">
        <dgm:presLayoutVars>
          <dgm:bulletEnabled val="1"/>
        </dgm:presLayoutVars>
      </dgm:prSet>
      <dgm:spPr/>
    </dgm:pt>
    <dgm:pt modelId="{8827F299-5667-4CE5-B58A-59751934AF80}" type="pres">
      <dgm:prSet presAssocID="{C473330F-0CE7-453E-91E2-9FB04D00F13A}" presName="invisiNode" presStyleLbl="node1" presStyleIdx="2" presStyleCnt="4"/>
      <dgm:spPr/>
    </dgm:pt>
    <dgm:pt modelId="{8B69FF5B-4CCF-4524-ADA2-5CCDB84A998F}" type="pres">
      <dgm:prSet presAssocID="{C473330F-0CE7-453E-91E2-9FB04D00F13A}" presName="imagNode" presStyleLbl="f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People working on a computer"/>
        </a:ext>
      </dgm:extLst>
    </dgm:pt>
    <dgm:pt modelId="{7CBFB2E9-09F9-4A7A-A091-2C4E07665807}" type="pres">
      <dgm:prSet presAssocID="{B4B05A58-4C3C-4E54-ADC9-FA02EBD22C7A}" presName="sibTrans" presStyleLbl="sibTrans2D1" presStyleIdx="0" presStyleCnt="0"/>
      <dgm:spPr/>
    </dgm:pt>
    <dgm:pt modelId="{DC6150BE-3F10-4E8E-876C-D82C79A19EA8}" type="pres">
      <dgm:prSet presAssocID="{090F2367-9B55-4A1D-887E-3076F1DF77C2}" presName="compNode" presStyleCnt="0"/>
      <dgm:spPr/>
    </dgm:pt>
    <dgm:pt modelId="{C30186F5-97A4-4398-8C27-069B2BEF31E2}" type="pres">
      <dgm:prSet presAssocID="{090F2367-9B55-4A1D-887E-3076F1DF77C2}" presName="bkgdShape" presStyleLbl="node1" presStyleIdx="3" presStyleCnt="4"/>
      <dgm:spPr/>
    </dgm:pt>
    <dgm:pt modelId="{C3B82DA1-9E78-424E-BB38-1117AEB30C82}" type="pres">
      <dgm:prSet presAssocID="{090F2367-9B55-4A1D-887E-3076F1DF77C2}" presName="nodeTx" presStyleLbl="node1" presStyleIdx="3" presStyleCnt="4">
        <dgm:presLayoutVars>
          <dgm:bulletEnabled val="1"/>
        </dgm:presLayoutVars>
      </dgm:prSet>
      <dgm:spPr/>
    </dgm:pt>
    <dgm:pt modelId="{4436ADEF-FB40-48AE-A43E-A1CDEED8C7CA}" type="pres">
      <dgm:prSet presAssocID="{090F2367-9B55-4A1D-887E-3076F1DF77C2}" presName="invisiNode" presStyleLbl="node1" presStyleIdx="3" presStyleCnt="4"/>
      <dgm:spPr/>
    </dgm:pt>
    <dgm:pt modelId="{4A94EFD2-2D82-4D97-974A-77504100EE36}" type="pres">
      <dgm:prSet presAssocID="{090F2367-9B55-4A1D-887E-3076F1DF77C2}" presName="imagNode" presStyleLbl="f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</dgm:spPr>
      <dgm:extLst>
        <a:ext uri="{E40237B7-FDA0-4F09-8148-C483321AD2D9}">
          <dgm14:cNvPr xmlns:dgm14="http://schemas.microsoft.com/office/drawing/2010/diagram" id="0" name="" descr="Graph"/>
        </a:ext>
      </dgm:extLst>
    </dgm:pt>
  </dgm:ptLst>
  <dgm:cxnLst>
    <dgm:cxn modelId="{D1372A00-F850-4023-BB75-97E0D3B6198F}" type="presOf" srcId="{8878807D-4469-4228-ABC1-413841BE160F}" destId="{496053E6-DCF4-4008-9A11-B87021A01D1F}" srcOrd="1" destOrd="3" presId="urn:microsoft.com/office/officeart/2005/8/layout/hList7"/>
    <dgm:cxn modelId="{3F21A005-437C-488B-A6EB-89A408715B72}" type="presOf" srcId="{7B03EDC0-5F24-4906-B3FE-1DD1B752A55B}" destId="{BDBD8857-798B-4CAE-98AF-C148D93ED7C4}" srcOrd="1" destOrd="0" presId="urn:microsoft.com/office/officeart/2005/8/layout/hList7"/>
    <dgm:cxn modelId="{8D655F09-0D98-40B1-8881-FDA66D99F9C7}" type="presOf" srcId="{99C232A5-B75B-40CA-AB7C-6CAF2BBFC924}" destId="{D9D15D68-2160-46C3-98AE-2C4A7513F486}" srcOrd="1" destOrd="1" presId="urn:microsoft.com/office/officeart/2005/8/layout/hList7"/>
    <dgm:cxn modelId="{6476B221-74ED-4F98-883B-F53FFDB3C266}" type="presOf" srcId="{10B4DD49-2785-4F33-9A5B-DB77CCA3F6D7}" destId="{6B0C2704-B53D-4872-B5AF-DB3FC279AB76}" srcOrd="0" destOrd="1" presId="urn:microsoft.com/office/officeart/2005/8/layout/hList7"/>
    <dgm:cxn modelId="{C0223123-EB0C-4FBE-B229-894589965C0E}" type="presOf" srcId="{0864DC0A-CAFC-4A8F-9E50-3E820A48B4E7}" destId="{D9D15D68-2160-46C3-98AE-2C4A7513F486}" srcOrd="1" destOrd="0" presId="urn:microsoft.com/office/officeart/2005/8/layout/hList7"/>
    <dgm:cxn modelId="{E624E730-65E4-422F-8576-D9C0B3667721}" type="presOf" srcId="{061BB83D-7047-4D63-91C4-F2CB586E3914}" destId="{C3B82DA1-9E78-424E-BB38-1117AEB30C82}" srcOrd="1" destOrd="2" presId="urn:microsoft.com/office/officeart/2005/8/layout/hList7"/>
    <dgm:cxn modelId="{F284C635-A283-4E03-BD12-911FC61A9E98}" type="presOf" srcId="{C473330F-0CE7-453E-91E2-9FB04D00F13A}" destId="{6B0C2704-B53D-4872-B5AF-DB3FC279AB76}" srcOrd="0" destOrd="0" presId="urn:microsoft.com/office/officeart/2005/8/layout/hList7"/>
    <dgm:cxn modelId="{6DA8FF35-45C5-4876-9BE2-7550FAF9F4A8}" srcId="{090F2367-9B55-4A1D-887E-3076F1DF77C2}" destId="{3CE4C784-AEF2-4916-A8CA-A934023276F3}" srcOrd="0" destOrd="0" parTransId="{C184A908-B063-4571-B02E-05CB211A70F8}" sibTransId="{BFA110B1-2A1F-451C-8BD0-5C383115A85C}"/>
    <dgm:cxn modelId="{28854636-162A-4D04-A994-EFADA229BDCB}" type="presOf" srcId="{D07805B3-8134-4379-BD92-480717956EDE}" destId="{BDBD8857-798B-4CAE-98AF-C148D93ED7C4}" srcOrd="1" destOrd="2" presId="urn:microsoft.com/office/officeart/2005/8/layout/hList7"/>
    <dgm:cxn modelId="{727F3F37-66C7-42E8-84C8-6E0C6BDC5227}" srcId="{C473330F-0CE7-453E-91E2-9FB04D00F13A}" destId="{10B4DD49-2785-4F33-9A5B-DB77CCA3F6D7}" srcOrd="0" destOrd="0" parTransId="{D83A3A57-2025-42A4-AA21-B58B70493700}" sibTransId="{62BC91C5-FBEA-4E1B-8DD4-286463DB9161}"/>
    <dgm:cxn modelId="{3C17DA3B-D1F1-4371-996F-FDD03D143FAA}" srcId="{7B03EDC0-5F24-4906-B3FE-1DD1B752A55B}" destId="{9770240F-C4A6-4219-B3D4-BA7FD4832E63}" srcOrd="0" destOrd="0" parTransId="{725D592B-5240-4EDB-AAB5-820F86205C44}" sibTransId="{A998AB66-9FBF-4DBB-88B2-F1FA5EF06B66}"/>
    <dgm:cxn modelId="{A1FF515B-AE72-42B3-AAE5-3B2B17B353DA}" type="presOf" srcId="{25405905-1D51-488E-988B-64CED27683F6}" destId="{6B0C2704-B53D-4872-B5AF-DB3FC279AB76}" srcOrd="0" destOrd="2" presId="urn:microsoft.com/office/officeart/2005/8/layout/hList7"/>
    <dgm:cxn modelId="{D9D5015D-D9A7-4579-A004-CFDA3061E423}" type="presOf" srcId="{B4B05A58-4C3C-4E54-ADC9-FA02EBD22C7A}" destId="{7CBFB2E9-09F9-4A7A-A091-2C4E07665807}" srcOrd="0" destOrd="0" presId="urn:microsoft.com/office/officeart/2005/8/layout/hList7"/>
    <dgm:cxn modelId="{6D047B5D-5EA8-45BE-A27D-1636E1186ADA}" srcId="{C473330F-0CE7-453E-91E2-9FB04D00F13A}" destId="{25405905-1D51-488E-988B-64CED27683F6}" srcOrd="1" destOrd="0" parTransId="{F089602C-7BF6-4240-ABC1-97C22CAEC2C1}" sibTransId="{ABEB365D-919D-49FE-B687-1F8C336C279D}"/>
    <dgm:cxn modelId="{92CFC74D-1529-46E0-9A3D-EDA757A1C661}" type="presOf" srcId="{261D711C-71C9-4B26-93E8-EE21CC53A1F8}" destId="{C3B82DA1-9E78-424E-BB38-1117AEB30C82}" srcOrd="1" destOrd="3" presId="urn:microsoft.com/office/officeart/2005/8/layout/hList7"/>
    <dgm:cxn modelId="{853C484E-2B0E-4727-BF46-D7774E079222}" type="presOf" srcId="{10B4DD49-2785-4F33-9A5B-DB77CCA3F6D7}" destId="{496053E6-DCF4-4008-9A11-B87021A01D1F}" srcOrd="1" destOrd="1" presId="urn:microsoft.com/office/officeart/2005/8/layout/hList7"/>
    <dgm:cxn modelId="{3C21256F-6D72-4A6A-B277-B700C6AB4573}" srcId="{090F2367-9B55-4A1D-887E-3076F1DF77C2}" destId="{061BB83D-7047-4D63-91C4-F2CB586E3914}" srcOrd="1" destOrd="0" parTransId="{8262F40A-8F84-48AE-B082-57585B27F4EB}" sibTransId="{3D0A82C9-350E-46D4-8E18-27CAD49870A0}"/>
    <dgm:cxn modelId="{1ECD0251-FE18-41FB-ADDF-B5C8A4DC6615}" type="presOf" srcId="{8D10C652-1DEB-45DC-BAE8-4EC4AA431DA1}" destId="{3B367BF3-D9B0-44DC-8A35-989977C316EB}" srcOrd="0" destOrd="0" presId="urn:microsoft.com/office/officeart/2005/8/layout/hList7"/>
    <dgm:cxn modelId="{9BC50F73-024E-41AF-A58D-A22DF940952E}" srcId="{7B03EDC0-5F24-4906-B3FE-1DD1B752A55B}" destId="{FE21232D-F1BC-4EED-A1B2-C7877FBCB87B}" srcOrd="2" destOrd="0" parTransId="{AF52AED2-0357-4AAB-984A-1CD6AE7651F7}" sibTransId="{0A7DF234-3F72-4D61-B539-62BD104EF753}"/>
    <dgm:cxn modelId="{CC86D553-F460-4802-B42F-7B1B606F9DD6}" type="presOf" srcId="{710F6CC7-31EC-46B6-97CE-527DB3F1DFB5}" destId="{F4D99D5A-B7D9-43DC-8278-8BA727CAFABE}" srcOrd="0" destOrd="0" presId="urn:microsoft.com/office/officeart/2005/8/layout/hList7"/>
    <dgm:cxn modelId="{AE86BA7B-3307-469A-BA2E-B807F6C90376}" type="presOf" srcId="{7B03EDC0-5F24-4906-B3FE-1DD1B752A55B}" destId="{71082295-6499-418F-BFCF-B46F6FE34CAE}" srcOrd="0" destOrd="0" presId="urn:microsoft.com/office/officeart/2005/8/layout/hList7"/>
    <dgm:cxn modelId="{509F727E-356C-416A-B775-9518489290EC}" type="presOf" srcId="{25405905-1D51-488E-988B-64CED27683F6}" destId="{496053E6-DCF4-4008-9A11-B87021A01D1F}" srcOrd="1" destOrd="2" presId="urn:microsoft.com/office/officeart/2005/8/layout/hList7"/>
    <dgm:cxn modelId="{5BF83C84-E461-48FB-8252-1515B4951DBA}" srcId="{C473330F-0CE7-453E-91E2-9FB04D00F13A}" destId="{8878807D-4469-4228-ABC1-413841BE160F}" srcOrd="2" destOrd="0" parTransId="{57D81A9A-CCA5-4923-A0A9-8AF69A4B22DA}" sibTransId="{DE201588-970A-4076-9BBA-03E7A54911DE}"/>
    <dgm:cxn modelId="{B0554991-F6E3-4A21-AF7A-88A516E230CE}" type="presOf" srcId="{FE21232D-F1BC-4EED-A1B2-C7877FBCB87B}" destId="{71082295-6499-418F-BFCF-B46F6FE34CAE}" srcOrd="0" destOrd="3" presId="urn:microsoft.com/office/officeart/2005/8/layout/hList7"/>
    <dgm:cxn modelId="{04384E92-4EA1-4E37-BEA1-F8F91893CFF1}" srcId="{358F93FB-9FDD-49DA-B11E-2693DDE240FD}" destId="{0864DC0A-CAFC-4A8F-9E50-3E820A48B4E7}" srcOrd="1" destOrd="0" parTransId="{4BFC4B98-F5BC-4394-BA76-67CE10E8C0AA}" sibTransId="{8D10C652-1DEB-45DC-BAE8-4EC4AA431DA1}"/>
    <dgm:cxn modelId="{A44AC092-B3F2-40B3-8D9E-04242C469538}" type="presOf" srcId="{3CE4C784-AEF2-4916-A8CA-A934023276F3}" destId="{C3B82DA1-9E78-424E-BB38-1117AEB30C82}" srcOrd="1" destOrd="1" presId="urn:microsoft.com/office/officeart/2005/8/layout/hList7"/>
    <dgm:cxn modelId="{75D1AA93-487F-482A-A971-281A3844144A}" type="presOf" srcId="{0864DC0A-CAFC-4A8F-9E50-3E820A48B4E7}" destId="{60B16D5E-B8F3-4A43-AFCF-26D7F1D53C5C}" srcOrd="0" destOrd="0" presId="urn:microsoft.com/office/officeart/2005/8/layout/hList7"/>
    <dgm:cxn modelId="{769C2895-E04D-4F98-953C-821E3D702582}" srcId="{358F93FB-9FDD-49DA-B11E-2693DDE240FD}" destId="{7B03EDC0-5F24-4906-B3FE-1DD1B752A55B}" srcOrd="0" destOrd="0" parTransId="{9418458E-041C-4650-B0B9-969F50A8C396}" sibTransId="{710F6CC7-31EC-46B6-97CE-527DB3F1DFB5}"/>
    <dgm:cxn modelId="{61CDD695-7DDB-415B-A7D9-552B1BE73A31}" type="presOf" srcId="{FE21232D-F1BC-4EED-A1B2-C7877FBCB87B}" destId="{BDBD8857-798B-4CAE-98AF-C148D93ED7C4}" srcOrd="1" destOrd="3" presId="urn:microsoft.com/office/officeart/2005/8/layout/hList7"/>
    <dgm:cxn modelId="{B4597F9F-6205-4B10-980C-23F2811DD3D0}" type="presOf" srcId="{061BB83D-7047-4D63-91C4-F2CB586E3914}" destId="{C30186F5-97A4-4398-8C27-069B2BEF31E2}" srcOrd="0" destOrd="2" presId="urn:microsoft.com/office/officeart/2005/8/layout/hList7"/>
    <dgm:cxn modelId="{F19FFFA0-7FCE-4194-9BB2-BCAC4472E8BF}" srcId="{090F2367-9B55-4A1D-887E-3076F1DF77C2}" destId="{261D711C-71C9-4B26-93E8-EE21CC53A1F8}" srcOrd="2" destOrd="0" parTransId="{B48C7AB9-150E-49C8-AF95-4FB89606CC88}" sibTransId="{8CAB1E68-0163-410F-A816-91163DFD3C01}"/>
    <dgm:cxn modelId="{A6FB59A7-9567-4B27-8B94-ED65B911C002}" type="presOf" srcId="{C473330F-0CE7-453E-91E2-9FB04D00F13A}" destId="{496053E6-DCF4-4008-9A11-B87021A01D1F}" srcOrd="1" destOrd="0" presId="urn:microsoft.com/office/officeart/2005/8/layout/hList7"/>
    <dgm:cxn modelId="{678DEFAC-E978-4DBE-8057-01CC5705B7F8}" type="presOf" srcId="{090F2367-9B55-4A1D-887E-3076F1DF77C2}" destId="{C3B82DA1-9E78-424E-BB38-1117AEB30C82}" srcOrd="1" destOrd="0" presId="urn:microsoft.com/office/officeart/2005/8/layout/hList7"/>
    <dgm:cxn modelId="{4CCDBCB5-445A-440E-BCFD-4D062925EF78}" type="presOf" srcId="{090F2367-9B55-4A1D-887E-3076F1DF77C2}" destId="{C30186F5-97A4-4398-8C27-069B2BEF31E2}" srcOrd="0" destOrd="0" presId="urn:microsoft.com/office/officeart/2005/8/layout/hList7"/>
    <dgm:cxn modelId="{EB13C3BB-3CBF-454B-9393-4A7E828C130D}" type="presOf" srcId="{D07805B3-8134-4379-BD92-480717956EDE}" destId="{71082295-6499-418F-BFCF-B46F6FE34CAE}" srcOrd="0" destOrd="2" presId="urn:microsoft.com/office/officeart/2005/8/layout/hList7"/>
    <dgm:cxn modelId="{626844C5-4AE7-402C-B9EE-56FE25865328}" type="presOf" srcId="{358F93FB-9FDD-49DA-B11E-2693DDE240FD}" destId="{A2F5BB33-9562-4F2C-9901-0F4C9E2ABA29}" srcOrd="0" destOrd="0" presId="urn:microsoft.com/office/officeart/2005/8/layout/hList7"/>
    <dgm:cxn modelId="{C20D72CB-FFCA-4E21-8578-29AEBACABE7E}" srcId="{358F93FB-9FDD-49DA-B11E-2693DDE240FD}" destId="{090F2367-9B55-4A1D-887E-3076F1DF77C2}" srcOrd="3" destOrd="0" parTransId="{B418FAE6-6B5E-4B86-BFE2-5195CF875403}" sibTransId="{28358F01-1D23-4DD7-A649-CC09EF268DAC}"/>
    <dgm:cxn modelId="{5A6DD5CC-A198-4589-BB53-604A4E2EE8C3}" type="presOf" srcId="{9770240F-C4A6-4219-B3D4-BA7FD4832E63}" destId="{71082295-6499-418F-BFCF-B46F6FE34CAE}" srcOrd="0" destOrd="1" presId="urn:microsoft.com/office/officeart/2005/8/layout/hList7"/>
    <dgm:cxn modelId="{D8D973CF-FFD2-497D-9F40-C4A258BA8AE0}" type="presOf" srcId="{2651F4CC-6A43-40C3-8A06-01DBFFF1FA62}" destId="{C3B82DA1-9E78-424E-BB38-1117AEB30C82}" srcOrd="1" destOrd="4" presId="urn:microsoft.com/office/officeart/2005/8/layout/hList7"/>
    <dgm:cxn modelId="{87C161D9-BC81-447D-A4B3-FD66A844AB86}" srcId="{0864DC0A-CAFC-4A8F-9E50-3E820A48B4E7}" destId="{EA10933A-9D55-4F50-B06F-6A5A7067A786}" srcOrd="1" destOrd="0" parTransId="{F2D27C77-98A3-4893-A1F2-13E501CF17E1}" sibTransId="{DD791280-3882-424C-93A7-A92FE3D602C3}"/>
    <dgm:cxn modelId="{9E7521DA-E4FD-49E2-87FE-0D25454A6CC6}" srcId="{358F93FB-9FDD-49DA-B11E-2693DDE240FD}" destId="{C473330F-0CE7-453E-91E2-9FB04D00F13A}" srcOrd="2" destOrd="0" parTransId="{53081CE1-8CE8-4190-8735-D2EA5CA036FF}" sibTransId="{B4B05A58-4C3C-4E54-ADC9-FA02EBD22C7A}"/>
    <dgm:cxn modelId="{C349E2DA-6545-40D1-BB00-FFCE184D4509}" type="presOf" srcId="{3CE4C784-AEF2-4916-A8CA-A934023276F3}" destId="{C30186F5-97A4-4398-8C27-069B2BEF31E2}" srcOrd="0" destOrd="1" presId="urn:microsoft.com/office/officeart/2005/8/layout/hList7"/>
    <dgm:cxn modelId="{607E94E0-3D9A-40BB-988E-E32AE8CE1BAE}" type="presOf" srcId="{99C232A5-B75B-40CA-AB7C-6CAF2BBFC924}" destId="{60B16D5E-B8F3-4A43-AFCF-26D7F1D53C5C}" srcOrd="0" destOrd="1" presId="urn:microsoft.com/office/officeart/2005/8/layout/hList7"/>
    <dgm:cxn modelId="{8BC3F3E4-9934-4DB6-89E3-7CEC8A8A628A}" type="presOf" srcId="{8878807D-4469-4228-ABC1-413841BE160F}" destId="{6B0C2704-B53D-4872-B5AF-DB3FC279AB76}" srcOrd="0" destOrd="3" presId="urn:microsoft.com/office/officeart/2005/8/layout/hList7"/>
    <dgm:cxn modelId="{06FD66E5-7D6B-4ED7-9640-4A3E025D8AD0}" type="presOf" srcId="{9770240F-C4A6-4219-B3D4-BA7FD4832E63}" destId="{BDBD8857-798B-4CAE-98AF-C148D93ED7C4}" srcOrd="1" destOrd="1" presId="urn:microsoft.com/office/officeart/2005/8/layout/hList7"/>
    <dgm:cxn modelId="{472B66EA-3E52-40FB-9312-A8DD6F7BE857}" type="presOf" srcId="{2651F4CC-6A43-40C3-8A06-01DBFFF1FA62}" destId="{C30186F5-97A4-4398-8C27-069B2BEF31E2}" srcOrd="0" destOrd="4" presId="urn:microsoft.com/office/officeart/2005/8/layout/hList7"/>
    <dgm:cxn modelId="{0C05DCEE-ECC4-451B-9677-10FE67AE9460}" srcId="{090F2367-9B55-4A1D-887E-3076F1DF77C2}" destId="{2651F4CC-6A43-40C3-8A06-01DBFFF1FA62}" srcOrd="3" destOrd="0" parTransId="{8F17394D-575A-4B78-AE1A-59B8B08CE981}" sibTransId="{8EEFA250-6B0D-4702-B92A-B42C57429178}"/>
    <dgm:cxn modelId="{9CE618F1-450E-40F0-80E8-18C861F81B4E}" srcId="{7B03EDC0-5F24-4906-B3FE-1DD1B752A55B}" destId="{D07805B3-8134-4379-BD92-480717956EDE}" srcOrd="1" destOrd="0" parTransId="{02E99299-177D-475C-87E3-05C66345BED8}" sibTransId="{AD35EACC-7375-482E-AAB1-F847A1628505}"/>
    <dgm:cxn modelId="{FE0AECF4-88F0-4F59-ACD2-CF2449B068B1}" type="presOf" srcId="{EA10933A-9D55-4F50-B06F-6A5A7067A786}" destId="{D9D15D68-2160-46C3-98AE-2C4A7513F486}" srcOrd="1" destOrd="2" presId="urn:microsoft.com/office/officeart/2005/8/layout/hList7"/>
    <dgm:cxn modelId="{591A5DF9-1385-4E58-B973-3A90BD4A23C5}" type="presOf" srcId="{261D711C-71C9-4B26-93E8-EE21CC53A1F8}" destId="{C30186F5-97A4-4398-8C27-069B2BEF31E2}" srcOrd="0" destOrd="3" presId="urn:microsoft.com/office/officeart/2005/8/layout/hList7"/>
    <dgm:cxn modelId="{FF90A9F9-E578-40FA-8136-6F47C642A005}" srcId="{0864DC0A-CAFC-4A8F-9E50-3E820A48B4E7}" destId="{99C232A5-B75B-40CA-AB7C-6CAF2BBFC924}" srcOrd="0" destOrd="0" parTransId="{26D76C4B-5D98-4ABC-ACA1-A23D2F3FBDBD}" sibTransId="{C89BFC52-2A35-4C79-9420-F120177D7146}"/>
    <dgm:cxn modelId="{2F9D23FE-117B-4947-8AC0-3FEBEF041CA1}" type="presOf" srcId="{EA10933A-9D55-4F50-B06F-6A5A7067A786}" destId="{60B16D5E-B8F3-4A43-AFCF-26D7F1D53C5C}" srcOrd="0" destOrd="2" presId="urn:microsoft.com/office/officeart/2005/8/layout/hList7"/>
    <dgm:cxn modelId="{83441855-48F2-477F-93E1-EB508402D89E}" type="presParOf" srcId="{A2F5BB33-9562-4F2C-9901-0F4C9E2ABA29}" destId="{9A54FE8D-8F24-4FEC-B42B-1657F1B8A2F4}" srcOrd="0" destOrd="0" presId="urn:microsoft.com/office/officeart/2005/8/layout/hList7"/>
    <dgm:cxn modelId="{B25E476A-BCFC-4637-98B0-EA1D6FF297B8}" type="presParOf" srcId="{A2F5BB33-9562-4F2C-9901-0F4C9E2ABA29}" destId="{A7D34BAF-4D20-4C5A-9A1E-FF9C1733B389}" srcOrd="1" destOrd="0" presId="urn:microsoft.com/office/officeart/2005/8/layout/hList7"/>
    <dgm:cxn modelId="{A0ABDBC1-B38E-4289-B37F-2DDC31A80B16}" type="presParOf" srcId="{A7D34BAF-4D20-4C5A-9A1E-FF9C1733B389}" destId="{07E94CD6-78B8-4BEF-AD8F-D1F2EB0727D2}" srcOrd="0" destOrd="0" presId="urn:microsoft.com/office/officeart/2005/8/layout/hList7"/>
    <dgm:cxn modelId="{E806BCCB-6485-4C87-915C-AD628BA5FDA3}" type="presParOf" srcId="{07E94CD6-78B8-4BEF-AD8F-D1F2EB0727D2}" destId="{71082295-6499-418F-BFCF-B46F6FE34CAE}" srcOrd="0" destOrd="0" presId="urn:microsoft.com/office/officeart/2005/8/layout/hList7"/>
    <dgm:cxn modelId="{2ACD292B-D1E6-45CA-B6AF-E40CA9F449C1}" type="presParOf" srcId="{07E94CD6-78B8-4BEF-AD8F-D1F2EB0727D2}" destId="{BDBD8857-798B-4CAE-98AF-C148D93ED7C4}" srcOrd="1" destOrd="0" presId="urn:microsoft.com/office/officeart/2005/8/layout/hList7"/>
    <dgm:cxn modelId="{00FDE8F3-4206-445C-9869-97866E67A456}" type="presParOf" srcId="{07E94CD6-78B8-4BEF-AD8F-D1F2EB0727D2}" destId="{2EE17126-282E-4DFC-8C2A-D4ED9C3F87BB}" srcOrd="2" destOrd="0" presId="urn:microsoft.com/office/officeart/2005/8/layout/hList7"/>
    <dgm:cxn modelId="{483E7373-B4EB-4EA1-BCAE-FBD2F67B6BD7}" type="presParOf" srcId="{07E94CD6-78B8-4BEF-AD8F-D1F2EB0727D2}" destId="{FB4DD56A-8539-414A-8EB7-A3A4A8078F4D}" srcOrd="3" destOrd="0" presId="urn:microsoft.com/office/officeart/2005/8/layout/hList7"/>
    <dgm:cxn modelId="{4E0D6318-610B-4C56-AE62-BD372A35B171}" type="presParOf" srcId="{A7D34BAF-4D20-4C5A-9A1E-FF9C1733B389}" destId="{F4D99D5A-B7D9-43DC-8278-8BA727CAFABE}" srcOrd="1" destOrd="0" presId="urn:microsoft.com/office/officeart/2005/8/layout/hList7"/>
    <dgm:cxn modelId="{7AED8336-95B9-4111-94FF-97CC57547673}" type="presParOf" srcId="{A7D34BAF-4D20-4C5A-9A1E-FF9C1733B389}" destId="{209E79B8-C078-4E52-8F3D-0005D287C08B}" srcOrd="2" destOrd="0" presId="urn:microsoft.com/office/officeart/2005/8/layout/hList7"/>
    <dgm:cxn modelId="{3C483099-8BEB-4508-8EC5-7FA38506B675}" type="presParOf" srcId="{209E79B8-C078-4E52-8F3D-0005D287C08B}" destId="{60B16D5E-B8F3-4A43-AFCF-26D7F1D53C5C}" srcOrd="0" destOrd="0" presId="urn:microsoft.com/office/officeart/2005/8/layout/hList7"/>
    <dgm:cxn modelId="{BCF99871-5B6D-4676-914D-BF312B974EBB}" type="presParOf" srcId="{209E79B8-C078-4E52-8F3D-0005D287C08B}" destId="{D9D15D68-2160-46C3-98AE-2C4A7513F486}" srcOrd="1" destOrd="0" presId="urn:microsoft.com/office/officeart/2005/8/layout/hList7"/>
    <dgm:cxn modelId="{853A9D97-ED1B-4D97-B94D-577A096BBB8B}" type="presParOf" srcId="{209E79B8-C078-4E52-8F3D-0005D287C08B}" destId="{46DACFF4-D04C-4B1E-9E64-CC480723F993}" srcOrd="2" destOrd="0" presId="urn:microsoft.com/office/officeart/2005/8/layout/hList7"/>
    <dgm:cxn modelId="{8A49F67B-4AE7-49A0-860A-3148BE39CFB5}" type="presParOf" srcId="{209E79B8-C078-4E52-8F3D-0005D287C08B}" destId="{AE3AAEDF-1200-4A0A-A3D1-1F6F9117AC88}" srcOrd="3" destOrd="0" presId="urn:microsoft.com/office/officeart/2005/8/layout/hList7"/>
    <dgm:cxn modelId="{4A1B2319-429F-4510-AE73-8D7F006749A9}" type="presParOf" srcId="{A7D34BAF-4D20-4C5A-9A1E-FF9C1733B389}" destId="{3B367BF3-D9B0-44DC-8A35-989977C316EB}" srcOrd="3" destOrd="0" presId="urn:microsoft.com/office/officeart/2005/8/layout/hList7"/>
    <dgm:cxn modelId="{F8069F4E-A035-4711-8B6D-6D9CDC47931F}" type="presParOf" srcId="{A7D34BAF-4D20-4C5A-9A1E-FF9C1733B389}" destId="{7C6CF1D2-48E7-42E0-AE68-EC4749FFCCC3}" srcOrd="4" destOrd="0" presId="urn:microsoft.com/office/officeart/2005/8/layout/hList7"/>
    <dgm:cxn modelId="{620658C4-D970-45BC-9C9E-20D27384FB63}" type="presParOf" srcId="{7C6CF1D2-48E7-42E0-AE68-EC4749FFCCC3}" destId="{6B0C2704-B53D-4872-B5AF-DB3FC279AB76}" srcOrd="0" destOrd="0" presId="urn:microsoft.com/office/officeart/2005/8/layout/hList7"/>
    <dgm:cxn modelId="{28B34F35-5FF0-4908-A7EF-B5A43092F07B}" type="presParOf" srcId="{7C6CF1D2-48E7-42E0-AE68-EC4749FFCCC3}" destId="{496053E6-DCF4-4008-9A11-B87021A01D1F}" srcOrd="1" destOrd="0" presId="urn:microsoft.com/office/officeart/2005/8/layout/hList7"/>
    <dgm:cxn modelId="{7708E29F-DD25-497A-A480-D8CE5514E307}" type="presParOf" srcId="{7C6CF1D2-48E7-42E0-AE68-EC4749FFCCC3}" destId="{8827F299-5667-4CE5-B58A-59751934AF80}" srcOrd="2" destOrd="0" presId="urn:microsoft.com/office/officeart/2005/8/layout/hList7"/>
    <dgm:cxn modelId="{C8E61D32-E98D-4BB3-B360-03306FF904FB}" type="presParOf" srcId="{7C6CF1D2-48E7-42E0-AE68-EC4749FFCCC3}" destId="{8B69FF5B-4CCF-4524-ADA2-5CCDB84A998F}" srcOrd="3" destOrd="0" presId="urn:microsoft.com/office/officeart/2005/8/layout/hList7"/>
    <dgm:cxn modelId="{7DCF43A5-A50A-476F-ADD2-435A3BDC2F83}" type="presParOf" srcId="{A7D34BAF-4D20-4C5A-9A1E-FF9C1733B389}" destId="{7CBFB2E9-09F9-4A7A-A091-2C4E07665807}" srcOrd="5" destOrd="0" presId="urn:microsoft.com/office/officeart/2005/8/layout/hList7"/>
    <dgm:cxn modelId="{5F199749-FFD9-43D0-ABEC-21D8FE6B848B}" type="presParOf" srcId="{A7D34BAF-4D20-4C5A-9A1E-FF9C1733B389}" destId="{DC6150BE-3F10-4E8E-876C-D82C79A19EA8}" srcOrd="6" destOrd="0" presId="urn:microsoft.com/office/officeart/2005/8/layout/hList7"/>
    <dgm:cxn modelId="{74F81F93-25F0-4212-AE99-C0ED6FEF98C9}" type="presParOf" srcId="{DC6150BE-3F10-4E8E-876C-D82C79A19EA8}" destId="{C30186F5-97A4-4398-8C27-069B2BEF31E2}" srcOrd="0" destOrd="0" presId="urn:microsoft.com/office/officeart/2005/8/layout/hList7"/>
    <dgm:cxn modelId="{B1EC1726-06CE-46F9-A0C3-D694BA5EF334}" type="presParOf" srcId="{DC6150BE-3F10-4E8E-876C-D82C79A19EA8}" destId="{C3B82DA1-9E78-424E-BB38-1117AEB30C82}" srcOrd="1" destOrd="0" presId="urn:microsoft.com/office/officeart/2005/8/layout/hList7"/>
    <dgm:cxn modelId="{4099817C-E884-4454-8B2E-8E7904F49050}" type="presParOf" srcId="{DC6150BE-3F10-4E8E-876C-D82C79A19EA8}" destId="{4436ADEF-FB40-48AE-A43E-A1CDEED8C7CA}" srcOrd="2" destOrd="0" presId="urn:microsoft.com/office/officeart/2005/8/layout/hList7"/>
    <dgm:cxn modelId="{64659FDE-0DE8-4A6E-917B-D4BAA6500DB3}" type="presParOf" srcId="{DC6150BE-3F10-4E8E-876C-D82C79A19EA8}" destId="{4A94EFD2-2D82-4D97-974A-77504100EE3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285F1A-F28F-4151-AB26-8E9161DCB215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2D473C4-6233-457D-BA79-D39583CA007E}">
      <dgm:prSet phldrT="[Text]" custT="1"/>
      <dgm:spPr/>
      <dgm:t>
        <a:bodyPr/>
        <a:lstStyle/>
        <a:p>
          <a:r>
            <a:rPr lang="en-GB" sz="1800" b="1">
              <a:solidFill>
                <a:schemeClr val="tx1"/>
              </a:solidFill>
              <a:latin typeface="Anaheim" panose="020B0604020202020204" charset="0"/>
            </a:rPr>
            <a:t>S</a:t>
          </a:r>
          <a:r>
            <a:rPr lang="en-GB" sz="1400" b="0">
              <a:solidFill>
                <a:schemeClr val="accent1">
                  <a:lumMod val="50000"/>
                </a:schemeClr>
              </a:solidFill>
              <a:latin typeface="Anaheim" panose="020B0604020202020204" charset="0"/>
            </a:rPr>
            <a:t>trength</a:t>
          </a:r>
        </a:p>
      </dgm:t>
    </dgm:pt>
    <dgm:pt modelId="{8838389C-E7B2-4064-BC27-1F41D8787B26}" type="parTrans" cxnId="{57821C78-7F70-4DCB-86F0-149FD6C4006C}">
      <dgm:prSet/>
      <dgm:spPr/>
      <dgm:t>
        <a:bodyPr/>
        <a:lstStyle/>
        <a:p>
          <a:endParaRPr lang="en-GB"/>
        </a:p>
      </dgm:t>
    </dgm:pt>
    <dgm:pt modelId="{997D5895-B30E-4189-8B03-08DE5D883D08}" type="sibTrans" cxnId="{57821C78-7F70-4DCB-86F0-149FD6C4006C}">
      <dgm:prSet/>
      <dgm:spPr/>
      <dgm:t>
        <a:bodyPr/>
        <a:lstStyle/>
        <a:p>
          <a:endParaRPr lang="en-GB"/>
        </a:p>
      </dgm:t>
    </dgm:pt>
    <dgm:pt modelId="{95865ED6-6C36-43A3-9F4C-D7B59D2D3A67}">
      <dgm:prSet phldrT="[Text]" custT="1"/>
      <dgm:spPr/>
      <dgm:t>
        <a:bodyPr/>
        <a:lstStyle/>
        <a:p>
          <a:r>
            <a:rPr lang="en-GB" sz="1050" b="1">
              <a:latin typeface="Anaheim" panose="020B0604020202020204" charset="0"/>
            </a:rPr>
            <a:t>Trusted and well trained care givers</a:t>
          </a:r>
        </a:p>
      </dgm:t>
    </dgm:pt>
    <dgm:pt modelId="{FACBC711-2345-4804-BA68-6B7E41FA31EE}" type="parTrans" cxnId="{38D9E4E6-F946-470B-9331-980B0F643ECB}">
      <dgm:prSet/>
      <dgm:spPr/>
      <dgm:t>
        <a:bodyPr/>
        <a:lstStyle/>
        <a:p>
          <a:endParaRPr lang="en-GB"/>
        </a:p>
      </dgm:t>
    </dgm:pt>
    <dgm:pt modelId="{19D2D555-2E97-42B8-B283-89509661566D}" type="sibTrans" cxnId="{38D9E4E6-F946-470B-9331-980B0F643ECB}">
      <dgm:prSet/>
      <dgm:spPr/>
      <dgm:t>
        <a:bodyPr/>
        <a:lstStyle/>
        <a:p>
          <a:endParaRPr lang="en-GB"/>
        </a:p>
      </dgm:t>
    </dgm:pt>
    <dgm:pt modelId="{567E85A3-F4F3-4065-9432-28752D908E89}">
      <dgm:prSet phldrT="[Text]" custT="1"/>
      <dgm:spPr/>
      <dgm:t>
        <a:bodyPr/>
        <a:lstStyle/>
        <a:p>
          <a:r>
            <a:rPr lang="en-GB" sz="1050" b="1">
              <a:latin typeface="Anaheim" panose="020B0604020202020204" charset="0"/>
            </a:rPr>
            <a:t>Fast and smooth process of finding a care giver</a:t>
          </a:r>
        </a:p>
      </dgm:t>
    </dgm:pt>
    <dgm:pt modelId="{6561E1E3-9E37-444D-9DE5-F95CF9872417}" type="parTrans" cxnId="{09698A63-55B5-4582-9EE4-FC4A3921C39D}">
      <dgm:prSet/>
      <dgm:spPr/>
      <dgm:t>
        <a:bodyPr/>
        <a:lstStyle/>
        <a:p>
          <a:endParaRPr lang="en-GB"/>
        </a:p>
      </dgm:t>
    </dgm:pt>
    <dgm:pt modelId="{79509915-9859-4865-898F-7DBCAD1ABA6D}" type="sibTrans" cxnId="{09698A63-55B5-4582-9EE4-FC4A3921C39D}">
      <dgm:prSet/>
      <dgm:spPr/>
      <dgm:t>
        <a:bodyPr/>
        <a:lstStyle/>
        <a:p>
          <a:endParaRPr lang="en-GB"/>
        </a:p>
      </dgm:t>
    </dgm:pt>
    <dgm:pt modelId="{53278951-6BC0-469B-87DE-46DCB8266549}">
      <dgm:prSet phldrT="[Text]" custT="1"/>
      <dgm:spPr/>
      <dgm:t>
        <a:bodyPr/>
        <a:lstStyle/>
        <a:p>
          <a:r>
            <a:rPr lang="en-GB" sz="1600" b="1">
              <a:solidFill>
                <a:schemeClr val="tx1"/>
              </a:solidFill>
              <a:latin typeface="Anaheim" panose="020B0604020202020204" charset="0"/>
            </a:rPr>
            <a:t>W</a:t>
          </a:r>
          <a:r>
            <a:rPr lang="en-GB" sz="1200" b="1">
              <a:solidFill>
                <a:schemeClr val="accent1">
                  <a:lumMod val="50000"/>
                </a:schemeClr>
              </a:solidFill>
              <a:latin typeface="Anaheim" panose="020B0604020202020204" charset="0"/>
            </a:rPr>
            <a:t>eakness</a:t>
          </a:r>
          <a:endParaRPr lang="en-GB" sz="1100" b="1">
            <a:solidFill>
              <a:schemeClr val="accent1">
                <a:lumMod val="50000"/>
              </a:schemeClr>
            </a:solidFill>
            <a:latin typeface="Anaheim" panose="020B0604020202020204" charset="0"/>
          </a:endParaRPr>
        </a:p>
      </dgm:t>
    </dgm:pt>
    <dgm:pt modelId="{506B7884-F89F-4CA7-B202-326B1A2AD1E3}" type="parTrans" cxnId="{E6118CB9-FCE5-4DFE-BA4A-EAB96E6D2823}">
      <dgm:prSet/>
      <dgm:spPr/>
      <dgm:t>
        <a:bodyPr/>
        <a:lstStyle/>
        <a:p>
          <a:endParaRPr lang="en-GB"/>
        </a:p>
      </dgm:t>
    </dgm:pt>
    <dgm:pt modelId="{C38E7E83-42EC-4123-A837-014FD74EA218}" type="sibTrans" cxnId="{E6118CB9-FCE5-4DFE-BA4A-EAB96E6D2823}">
      <dgm:prSet/>
      <dgm:spPr/>
      <dgm:t>
        <a:bodyPr/>
        <a:lstStyle/>
        <a:p>
          <a:endParaRPr lang="en-GB"/>
        </a:p>
      </dgm:t>
    </dgm:pt>
    <dgm:pt modelId="{64573773-8138-45C8-A577-5EE757D5A073}">
      <dgm:prSet phldrT="[Text]"/>
      <dgm:spPr/>
      <dgm:t>
        <a:bodyPr/>
        <a:lstStyle/>
        <a:p>
          <a:r>
            <a:rPr lang="en-GB" b="1">
              <a:latin typeface="Anaheim" panose="020B0604020202020204" charset="0"/>
            </a:rPr>
            <a:t>Inaccessible to a large consumer audience </a:t>
          </a:r>
        </a:p>
      </dgm:t>
    </dgm:pt>
    <dgm:pt modelId="{5D2B378B-2D1D-4C03-929C-EE8AAC5AF91F}" type="parTrans" cxnId="{B38CA534-0012-45C3-9597-BA37D24200A2}">
      <dgm:prSet/>
      <dgm:spPr/>
      <dgm:t>
        <a:bodyPr/>
        <a:lstStyle/>
        <a:p>
          <a:endParaRPr lang="en-GB"/>
        </a:p>
      </dgm:t>
    </dgm:pt>
    <dgm:pt modelId="{B5CA5128-5DFC-4461-8E05-1291DB7E21CB}" type="sibTrans" cxnId="{B38CA534-0012-45C3-9597-BA37D24200A2}">
      <dgm:prSet/>
      <dgm:spPr/>
      <dgm:t>
        <a:bodyPr/>
        <a:lstStyle/>
        <a:p>
          <a:endParaRPr lang="en-GB"/>
        </a:p>
      </dgm:t>
    </dgm:pt>
    <dgm:pt modelId="{223E8F57-252B-45AC-A36E-BA16CCBACB75}">
      <dgm:prSet phldrT="[Text]"/>
      <dgm:spPr/>
      <dgm:t>
        <a:bodyPr/>
        <a:lstStyle/>
        <a:p>
          <a:r>
            <a:rPr lang="en-GB" b="1">
              <a:latin typeface="Anaheim" panose="020B0604020202020204" charset="0"/>
            </a:rPr>
            <a:t>Fewer range of options at the beginning</a:t>
          </a:r>
        </a:p>
      </dgm:t>
    </dgm:pt>
    <dgm:pt modelId="{3561863F-59B4-475B-A239-92000D4D6E67}" type="parTrans" cxnId="{320842D8-5BA7-4920-A5EE-9EFCEA55EBD2}">
      <dgm:prSet/>
      <dgm:spPr/>
      <dgm:t>
        <a:bodyPr/>
        <a:lstStyle/>
        <a:p>
          <a:endParaRPr lang="en-GB"/>
        </a:p>
      </dgm:t>
    </dgm:pt>
    <dgm:pt modelId="{AE9D5F97-433F-454F-ABB5-E46E03DB542E}" type="sibTrans" cxnId="{320842D8-5BA7-4920-A5EE-9EFCEA55EBD2}">
      <dgm:prSet/>
      <dgm:spPr/>
      <dgm:t>
        <a:bodyPr/>
        <a:lstStyle/>
        <a:p>
          <a:endParaRPr lang="en-GB"/>
        </a:p>
      </dgm:t>
    </dgm:pt>
    <dgm:pt modelId="{451BC365-AA45-4770-A2C4-36CFF6B12699}">
      <dgm:prSet phldrT="[Text]" custT="1"/>
      <dgm:spPr/>
      <dgm:t>
        <a:bodyPr/>
        <a:lstStyle/>
        <a:p>
          <a:r>
            <a:rPr lang="en-GB" sz="1600" b="1">
              <a:solidFill>
                <a:schemeClr val="tx1"/>
              </a:solidFill>
              <a:latin typeface="Anaheim" panose="020B0604020202020204" charset="0"/>
            </a:rPr>
            <a:t>O</a:t>
          </a:r>
          <a:r>
            <a:rPr lang="en-GB" sz="1100" b="1">
              <a:solidFill>
                <a:schemeClr val="accent1">
                  <a:lumMod val="50000"/>
                </a:schemeClr>
              </a:solidFill>
              <a:latin typeface="Anaheim" panose="020B0604020202020204" charset="0"/>
            </a:rPr>
            <a:t>pportunities</a:t>
          </a:r>
        </a:p>
      </dgm:t>
    </dgm:pt>
    <dgm:pt modelId="{AA1C8E24-3FB9-406E-9C6C-C160BC325ECD}" type="parTrans" cxnId="{DA49A043-55A5-4FD9-8CB4-E8805DEA36E5}">
      <dgm:prSet/>
      <dgm:spPr/>
      <dgm:t>
        <a:bodyPr/>
        <a:lstStyle/>
        <a:p>
          <a:endParaRPr lang="en-GB"/>
        </a:p>
      </dgm:t>
    </dgm:pt>
    <dgm:pt modelId="{B40424AA-487E-43A3-8CE0-CFED5CD22F8A}" type="sibTrans" cxnId="{DA49A043-55A5-4FD9-8CB4-E8805DEA36E5}">
      <dgm:prSet/>
      <dgm:spPr/>
      <dgm:t>
        <a:bodyPr/>
        <a:lstStyle/>
        <a:p>
          <a:endParaRPr lang="en-GB"/>
        </a:p>
      </dgm:t>
    </dgm:pt>
    <dgm:pt modelId="{5A7B408F-50A9-4DA3-997C-DD8BE303738A}">
      <dgm:prSet phldrT="[Text]"/>
      <dgm:spPr/>
      <dgm:t>
        <a:bodyPr/>
        <a:lstStyle/>
        <a:p>
          <a:r>
            <a:rPr lang="en-GB" b="1">
              <a:latin typeface="Anaheim" panose="020B0604020202020204" charset="0"/>
            </a:rPr>
            <a:t>The price of switching to other platforms is high</a:t>
          </a:r>
        </a:p>
      </dgm:t>
    </dgm:pt>
    <dgm:pt modelId="{A11D155D-ED66-41CA-B218-E1AC29CA8A04}" type="parTrans" cxnId="{900BE2AE-E614-4819-8C73-C190B01AF711}">
      <dgm:prSet/>
      <dgm:spPr/>
      <dgm:t>
        <a:bodyPr/>
        <a:lstStyle/>
        <a:p>
          <a:endParaRPr lang="en-GB"/>
        </a:p>
      </dgm:t>
    </dgm:pt>
    <dgm:pt modelId="{44F34291-62C1-4017-9260-C7D104976928}" type="sibTrans" cxnId="{900BE2AE-E614-4819-8C73-C190B01AF711}">
      <dgm:prSet/>
      <dgm:spPr/>
      <dgm:t>
        <a:bodyPr/>
        <a:lstStyle/>
        <a:p>
          <a:endParaRPr lang="en-GB"/>
        </a:p>
      </dgm:t>
    </dgm:pt>
    <dgm:pt modelId="{92BB97A0-C221-47E0-BEF9-7ED11C91F176}">
      <dgm:prSet phldrT="[Text]"/>
      <dgm:spPr/>
      <dgm:t>
        <a:bodyPr/>
        <a:lstStyle/>
        <a:p>
          <a:r>
            <a:rPr lang="en-GB" b="1">
              <a:latin typeface="Anaheim" panose="020B0604020202020204" charset="0"/>
            </a:rPr>
            <a:t>Majority of the population is getting old and needs a caregiver</a:t>
          </a:r>
        </a:p>
      </dgm:t>
    </dgm:pt>
    <dgm:pt modelId="{446D3241-B6D5-4126-858D-40963E389DE9}" type="parTrans" cxnId="{A69310EE-E421-4DD3-899A-1E1C8E7FF99A}">
      <dgm:prSet/>
      <dgm:spPr/>
      <dgm:t>
        <a:bodyPr/>
        <a:lstStyle/>
        <a:p>
          <a:endParaRPr lang="en-GB"/>
        </a:p>
      </dgm:t>
    </dgm:pt>
    <dgm:pt modelId="{D32E3839-5B16-4C70-B91E-0162E13F8913}" type="sibTrans" cxnId="{A69310EE-E421-4DD3-899A-1E1C8E7FF99A}">
      <dgm:prSet/>
      <dgm:spPr/>
      <dgm:t>
        <a:bodyPr/>
        <a:lstStyle/>
        <a:p>
          <a:endParaRPr lang="en-GB"/>
        </a:p>
      </dgm:t>
    </dgm:pt>
    <dgm:pt modelId="{9FCB3449-30E4-4A1F-8723-0CCF5547A10F}">
      <dgm:prSet phldrT="[Text]" custT="1"/>
      <dgm:spPr/>
      <dgm:t>
        <a:bodyPr/>
        <a:lstStyle/>
        <a:p>
          <a:r>
            <a:rPr lang="en-GB" sz="2000" b="1">
              <a:solidFill>
                <a:schemeClr val="tx1"/>
              </a:solidFill>
              <a:latin typeface="Anaheim" panose="020B0604020202020204" charset="0"/>
            </a:rPr>
            <a:t>T</a:t>
          </a:r>
          <a:r>
            <a:rPr lang="en-GB" sz="1600" b="1">
              <a:solidFill>
                <a:schemeClr val="accent1">
                  <a:lumMod val="50000"/>
                </a:schemeClr>
              </a:solidFill>
              <a:latin typeface="Anaheim" panose="020B0604020202020204" charset="0"/>
            </a:rPr>
            <a:t>hreats</a:t>
          </a:r>
        </a:p>
      </dgm:t>
    </dgm:pt>
    <dgm:pt modelId="{5CC2C0F5-585B-4C23-80FA-5E483D92E21B}" type="parTrans" cxnId="{90DBFD2B-F2FD-46C8-A3FB-121DD5928C54}">
      <dgm:prSet/>
      <dgm:spPr/>
      <dgm:t>
        <a:bodyPr/>
        <a:lstStyle/>
        <a:p>
          <a:endParaRPr lang="en-GB"/>
        </a:p>
      </dgm:t>
    </dgm:pt>
    <dgm:pt modelId="{459CEAE9-4793-4E1F-87AC-88FA999A29F7}" type="sibTrans" cxnId="{90DBFD2B-F2FD-46C8-A3FB-121DD5928C54}">
      <dgm:prSet/>
      <dgm:spPr/>
      <dgm:t>
        <a:bodyPr/>
        <a:lstStyle/>
        <a:p>
          <a:endParaRPr lang="en-GB"/>
        </a:p>
      </dgm:t>
    </dgm:pt>
    <dgm:pt modelId="{39C03120-F08F-48B0-BD97-B522A0D7E17E}">
      <dgm:prSet phldrT="[Text]"/>
      <dgm:spPr/>
      <dgm:t>
        <a:bodyPr/>
        <a:lstStyle/>
        <a:p>
          <a:r>
            <a:rPr lang="en-GB" b="1">
              <a:latin typeface="Anaheim" panose="020B0604020202020204" charset="0"/>
            </a:rPr>
            <a:t>Not knowing the correct price for our service at first</a:t>
          </a:r>
        </a:p>
      </dgm:t>
    </dgm:pt>
    <dgm:pt modelId="{2057550E-A778-4340-A703-2160680DD4D5}" type="parTrans" cxnId="{82FAE1B6-AFAC-4CD1-86A1-A9A273B44009}">
      <dgm:prSet/>
      <dgm:spPr/>
      <dgm:t>
        <a:bodyPr/>
        <a:lstStyle/>
        <a:p>
          <a:endParaRPr lang="en-GB"/>
        </a:p>
      </dgm:t>
    </dgm:pt>
    <dgm:pt modelId="{817DA09C-6A76-4382-92D7-3DDA005FC88A}" type="sibTrans" cxnId="{82FAE1B6-AFAC-4CD1-86A1-A9A273B44009}">
      <dgm:prSet/>
      <dgm:spPr/>
      <dgm:t>
        <a:bodyPr/>
        <a:lstStyle/>
        <a:p>
          <a:endParaRPr lang="en-GB"/>
        </a:p>
      </dgm:t>
    </dgm:pt>
    <dgm:pt modelId="{C07C5EF8-BBA1-42BA-8D45-0BE2F4A1606D}">
      <dgm:prSet phldrT="[Text]" custT="1"/>
      <dgm:spPr/>
      <dgm:t>
        <a:bodyPr/>
        <a:lstStyle/>
        <a:p>
          <a:r>
            <a:rPr lang="en-GB" sz="1050" b="1">
              <a:latin typeface="Anaheim" panose="020B0604020202020204" charset="0"/>
            </a:rPr>
            <a:t>Easy to use UI</a:t>
          </a:r>
        </a:p>
      </dgm:t>
    </dgm:pt>
    <dgm:pt modelId="{13311A6E-181D-4627-8AB0-C24BD0C03B12}" type="parTrans" cxnId="{6A8DD96D-1B9E-403A-918D-02F5A667D854}">
      <dgm:prSet/>
      <dgm:spPr/>
      <dgm:t>
        <a:bodyPr/>
        <a:lstStyle/>
        <a:p>
          <a:endParaRPr lang="en-GB"/>
        </a:p>
      </dgm:t>
    </dgm:pt>
    <dgm:pt modelId="{FA8AD9ED-DB2D-42C0-A547-7DEE0002B045}" type="sibTrans" cxnId="{6A8DD96D-1B9E-403A-918D-02F5A667D854}">
      <dgm:prSet/>
      <dgm:spPr/>
      <dgm:t>
        <a:bodyPr/>
        <a:lstStyle/>
        <a:p>
          <a:endParaRPr lang="en-GB"/>
        </a:p>
      </dgm:t>
    </dgm:pt>
    <dgm:pt modelId="{52436B17-8DB2-4046-8E01-102BC50D3AA0}">
      <dgm:prSet phldrT="[Text]"/>
      <dgm:spPr/>
      <dgm:t>
        <a:bodyPr/>
        <a:lstStyle/>
        <a:p>
          <a:r>
            <a:rPr lang="en-GB" b="1">
              <a:latin typeface="Anaheim" panose="020B0604020202020204" charset="0"/>
            </a:rPr>
            <a:t>Emerging competitors (Germany)</a:t>
          </a:r>
        </a:p>
      </dgm:t>
    </dgm:pt>
    <dgm:pt modelId="{62451E03-9309-4D00-80A5-FEAF560A07CC}" type="parTrans" cxnId="{1B13C886-E581-4126-8A80-D1B7BE665064}">
      <dgm:prSet/>
      <dgm:spPr/>
      <dgm:t>
        <a:bodyPr/>
        <a:lstStyle/>
        <a:p>
          <a:endParaRPr lang="en-GB"/>
        </a:p>
      </dgm:t>
    </dgm:pt>
    <dgm:pt modelId="{1F429058-EC87-4C27-92EE-9F00D1EC48B5}" type="sibTrans" cxnId="{1B13C886-E581-4126-8A80-D1B7BE665064}">
      <dgm:prSet/>
      <dgm:spPr/>
      <dgm:t>
        <a:bodyPr/>
        <a:lstStyle/>
        <a:p>
          <a:endParaRPr lang="en-GB"/>
        </a:p>
      </dgm:t>
    </dgm:pt>
    <dgm:pt modelId="{6450ACB4-281B-44F0-A287-CA9C737CCFA3}">
      <dgm:prSet phldrT="[Text]"/>
      <dgm:spPr/>
      <dgm:t>
        <a:bodyPr/>
        <a:lstStyle/>
        <a:p>
          <a:r>
            <a:rPr lang="en-GB" b="1">
              <a:latin typeface="Anaheim" panose="020B0604020202020204" charset="0"/>
            </a:rPr>
            <a:t>Underserved market in Italy </a:t>
          </a:r>
        </a:p>
      </dgm:t>
    </dgm:pt>
    <dgm:pt modelId="{1856D42A-4391-4A78-8364-C565C271E773}" type="parTrans" cxnId="{8A5A0689-FA7A-4126-8F88-272B79A107C7}">
      <dgm:prSet/>
      <dgm:spPr/>
      <dgm:t>
        <a:bodyPr/>
        <a:lstStyle/>
        <a:p>
          <a:endParaRPr lang="en-GB"/>
        </a:p>
      </dgm:t>
    </dgm:pt>
    <dgm:pt modelId="{F1ED7689-BA3C-4C40-8A41-575D75D8BB6D}" type="sibTrans" cxnId="{8A5A0689-FA7A-4126-8F88-272B79A107C7}">
      <dgm:prSet/>
      <dgm:spPr/>
      <dgm:t>
        <a:bodyPr/>
        <a:lstStyle/>
        <a:p>
          <a:endParaRPr lang="en-GB"/>
        </a:p>
      </dgm:t>
    </dgm:pt>
    <dgm:pt modelId="{D77BB0E8-B4E0-411C-B160-1126F46FDD1E}">
      <dgm:prSet phldrT="[Text]"/>
      <dgm:spPr/>
      <dgm:t>
        <a:bodyPr/>
        <a:lstStyle/>
        <a:p>
          <a:r>
            <a:rPr lang="en-GB" b="1">
              <a:latin typeface="Anaheim" panose="020B0604020202020204" charset="0"/>
            </a:rPr>
            <a:t>Safety and trust</a:t>
          </a:r>
        </a:p>
      </dgm:t>
    </dgm:pt>
    <dgm:pt modelId="{1E9B11B3-7D2F-4CDE-A0CB-5FA770CDEE27}" type="parTrans" cxnId="{49E6D047-8C83-44BE-9EDC-79DF78BB9EE9}">
      <dgm:prSet/>
      <dgm:spPr/>
      <dgm:t>
        <a:bodyPr/>
        <a:lstStyle/>
        <a:p>
          <a:endParaRPr lang="en-GB"/>
        </a:p>
      </dgm:t>
    </dgm:pt>
    <dgm:pt modelId="{9C15868B-AC44-4873-B33A-AECC9B2C4064}" type="sibTrans" cxnId="{49E6D047-8C83-44BE-9EDC-79DF78BB9EE9}">
      <dgm:prSet/>
      <dgm:spPr/>
      <dgm:t>
        <a:bodyPr/>
        <a:lstStyle/>
        <a:p>
          <a:endParaRPr lang="en-GB"/>
        </a:p>
      </dgm:t>
    </dgm:pt>
    <dgm:pt modelId="{896D1BA8-8C8F-49C7-8C15-1DA1322A4D94}">
      <dgm:prSet phldrT="[Text]" custT="1"/>
      <dgm:spPr/>
      <dgm:t>
        <a:bodyPr/>
        <a:lstStyle/>
        <a:p>
          <a:r>
            <a:rPr lang="en-GB" sz="1050" b="1">
              <a:latin typeface="Anaheim" panose="020B0604020202020204" charset="0"/>
            </a:rPr>
            <a:t>Feedback system</a:t>
          </a:r>
        </a:p>
      </dgm:t>
    </dgm:pt>
    <dgm:pt modelId="{FBBB6BAA-B6C6-47E4-A05C-653D26F2716B}" type="parTrans" cxnId="{99CAD04A-FA72-4211-971A-4B3C565641DE}">
      <dgm:prSet/>
      <dgm:spPr/>
      <dgm:t>
        <a:bodyPr/>
        <a:lstStyle/>
        <a:p>
          <a:endParaRPr lang="en-GB"/>
        </a:p>
      </dgm:t>
    </dgm:pt>
    <dgm:pt modelId="{84011A75-AC9F-4EC6-B430-5EB9944B202E}" type="sibTrans" cxnId="{99CAD04A-FA72-4211-971A-4B3C565641DE}">
      <dgm:prSet/>
      <dgm:spPr/>
      <dgm:t>
        <a:bodyPr/>
        <a:lstStyle/>
        <a:p>
          <a:endParaRPr lang="en-GB"/>
        </a:p>
      </dgm:t>
    </dgm:pt>
    <dgm:pt modelId="{F33F1B62-50C1-4BD9-BE46-6B9B0CB8CB78}">
      <dgm:prSet phldrT="[Text]"/>
      <dgm:spPr/>
      <dgm:t>
        <a:bodyPr/>
        <a:lstStyle/>
        <a:p>
          <a:r>
            <a:rPr lang="en-GB" b="1">
              <a:latin typeface="Anaheim" panose="020B0604020202020204" charset="0"/>
            </a:rPr>
            <a:t>Picky employers and limited budget they are willing to spend</a:t>
          </a:r>
        </a:p>
      </dgm:t>
    </dgm:pt>
    <dgm:pt modelId="{B4B07BBE-D4D0-4556-8B05-BFC51D6C97B5}" type="parTrans" cxnId="{5EAB3941-4C51-49EC-B819-BB3372B8F65B}">
      <dgm:prSet/>
      <dgm:spPr/>
      <dgm:t>
        <a:bodyPr/>
        <a:lstStyle/>
        <a:p>
          <a:endParaRPr lang="en-GB"/>
        </a:p>
      </dgm:t>
    </dgm:pt>
    <dgm:pt modelId="{F9566A3A-ED6D-4B14-B10A-246EC17166C3}" type="sibTrans" cxnId="{5EAB3941-4C51-49EC-B819-BB3372B8F65B}">
      <dgm:prSet/>
      <dgm:spPr/>
      <dgm:t>
        <a:bodyPr/>
        <a:lstStyle/>
        <a:p>
          <a:endParaRPr lang="en-GB"/>
        </a:p>
      </dgm:t>
    </dgm:pt>
    <dgm:pt modelId="{41176C0E-ED9E-4CD9-ADD5-0FD28A20AE57}" type="pres">
      <dgm:prSet presAssocID="{90285F1A-F28F-4151-AB26-8E9161DCB215}" presName="linearFlow" presStyleCnt="0">
        <dgm:presLayoutVars>
          <dgm:dir/>
          <dgm:animLvl val="lvl"/>
          <dgm:resizeHandles val="exact"/>
        </dgm:presLayoutVars>
      </dgm:prSet>
      <dgm:spPr/>
    </dgm:pt>
    <dgm:pt modelId="{32BA36D0-6E8C-40A7-97A9-C278DE717EDC}" type="pres">
      <dgm:prSet presAssocID="{12D473C4-6233-457D-BA79-D39583CA007E}" presName="composite" presStyleCnt="0"/>
      <dgm:spPr/>
    </dgm:pt>
    <dgm:pt modelId="{834E573B-AC1E-48D5-B6BD-83744C3485D1}" type="pres">
      <dgm:prSet presAssocID="{12D473C4-6233-457D-BA79-D39583CA007E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3F91346A-253A-46C0-92FA-534253235EF6}" type="pres">
      <dgm:prSet presAssocID="{12D473C4-6233-457D-BA79-D39583CA007E}" presName="descendantText" presStyleLbl="alignAcc1" presStyleIdx="0" presStyleCnt="4">
        <dgm:presLayoutVars>
          <dgm:bulletEnabled val="1"/>
        </dgm:presLayoutVars>
      </dgm:prSet>
      <dgm:spPr/>
    </dgm:pt>
    <dgm:pt modelId="{917BDF85-222A-40A4-9869-725CEBA54F14}" type="pres">
      <dgm:prSet presAssocID="{997D5895-B30E-4189-8B03-08DE5D883D08}" presName="sp" presStyleCnt="0"/>
      <dgm:spPr/>
    </dgm:pt>
    <dgm:pt modelId="{2CF9C82A-B32A-4E88-8344-9CF04E107174}" type="pres">
      <dgm:prSet presAssocID="{53278951-6BC0-469B-87DE-46DCB8266549}" presName="composite" presStyleCnt="0"/>
      <dgm:spPr/>
    </dgm:pt>
    <dgm:pt modelId="{29DB6BB0-7355-43A1-957A-66DB3023B6D6}" type="pres">
      <dgm:prSet presAssocID="{53278951-6BC0-469B-87DE-46DCB826654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6086A5AE-0384-4FB7-9A8D-C58F92F9FE2D}" type="pres">
      <dgm:prSet presAssocID="{53278951-6BC0-469B-87DE-46DCB8266549}" presName="descendantText" presStyleLbl="alignAcc1" presStyleIdx="1" presStyleCnt="4">
        <dgm:presLayoutVars>
          <dgm:bulletEnabled val="1"/>
        </dgm:presLayoutVars>
      </dgm:prSet>
      <dgm:spPr/>
    </dgm:pt>
    <dgm:pt modelId="{25E42EFD-CB3A-4F46-98D5-0C9B5F46AD4C}" type="pres">
      <dgm:prSet presAssocID="{C38E7E83-42EC-4123-A837-014FD74EA218}" presName="sp" presStyleCnt="0"/>
      <dgm:spPr/>
    </dgm:pt>
    <dgm:pt modelId="{3AD1A065-4A64-4343-8F07-816D0E562BBC}" type="pres">
      <dgm:prSet presAssocID="{451BC365-AA45-4770-A2C4-36CFF6B12699}" presName="composite" presStyleCnt="0"/>
      <dgm:spPr/>
    </dgm:pt>
    <dgm:pt modelId="{2F0B7D49-6CBD-482A-A23A-35A6FF11FED6}" type="pres">
      <dgm:prSet presAssocID="{451BC365-AA45-4770-A2C4-36CFF6B12699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5324DB84-515E-401C-9644-C9264B23DBEF}" type="pres">
      <dgm:prSet presAssocID="{451BC365-AA45-4770-A2C4-36CFF6B12699}" presName="descendantText" presStyleLbl="alignAcc1" presStyleIdx="2" presStyleCnt="4">
        <dgm:presLayoutVars>
          <dgm:bulletEnabled val="1"/>
        </dgm:presLayoutVars>
      </dgm:prSet>
      <dgm:spPr/>
    </dgm:pt>
    <dgm:pt modelId="{BA11EA5B-FF02-4C2C-AFD9-46A076F54ABB}" type="pres">
      <dgm:prSet presAssocID="{B40424AA-487E-43A3-8CE0-CFED5CD22F8A}" presName="sp" presStyleCnt="0"/>
      <dgm:spPr/>
    </dgm:pt>
    <dgm:pt modelId="{7C83EF61-4EC1-4769-9E32-61776BBD34EA}" type="pres">
      <dgm:prSet presAssocID="{9FCB3449-30E4-4A1F-8723-0CCF5547A10F}" presName="composite" presStyleCnt="0"/>
      <dgm:spPr/>
    </dgm:pt>
    <dgm:pt modelId="{0CBFDE99-0945-4061-A81F-FF9048F853A5}" type="pres">
      <dgm:prSet presAssocID="{9FCB3449-30E4-4A1F-8723-0CCF5547A10F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FB11F70A-0D40-4161-9873-AF900D40F4AE}" type="pres">
      <dgm:prSet presAssocID="{9FCB3449-30E4-4A1F-8723-0CCF5547A10F}" presName="descendantText" presStyleLbl="alignAcc1" presStyleIdx="3" presStyleCnt="4" custLinFactNeighborY="0">
        <dgm:presLayoutVars>
          <dgm:bulletEnabled val="1"/>
        </dgm:presLayoutVars>
      </dgm:prSet>
      <dgm:spPr/>
    </dgm:pt>
  </dgm:ptLst>
  <dgm:cxnLst>
    <dgm:cxn modelId="{7E5E970A-596C-432B-A532-84471B054AF2}" type="presOf" srcId="{92BB97A0-C221-47E0-BEF9-7ED11C91F176}" destId="{5324DB84-515E-401C-9644-C9264B23DBEF}" srcOrd="0" destOrd="0" presId="urn:microsoft.com/office/officeart/2005/8/layout/chevron2"/>
    <dgm:cxn modelId="{5AA12F14-3250-44D5-A3C0-CA117753DE5F}" type="presOf" srcId="{53278951-6BC0-469B-87DE-46DCB8266549}" destId="{29DB6BB0-7355-43A1-957A-66DB3023B6D6}" srcOrd="0" destOrd="0" presId="urn:microsoft.com/office/officeart/2005/8/layout/chevron2"/>
    <dgm:cxn modelId="{AB5BB214-7F72-4EE8-993B-2BB6AF41AF70}" type="presOf" srcId="{F33F1B62-50C1-4BD9-BE46-6B9B0CB8CB78}" destId="{FB11F70A-0D40-4161-9873-AF900D40F4AE}" srcOrd="0" destOrd="3" presId="urn:microsoft.com/office/officeart/2005/8/layout/chevron2"/>
    <dgm:cxn modelId="{25B5D818-7846-4DA1-BCEE-1B23C3257E61}" type="presOf" srcId="{C07C5EF8-BBA1-42BA-8D45-0BE2F4A1606D}" destId="{3F91346A-253A-46C0-92FA-534253235EF6}" srcOrd="0" destOrd="2" presId="urn:microsoft.com/office/officeart/2005/8/layout/chevron2"/>
    <dgm:cxn modelId="{90DBFD2B-F2FD-46C8-A3FB-121DD5928C54}" srcId="{90285F1A-F28F-4151-AB26-8E9161DCB215}" destId="{9FCB3449-30E4-4A1F-8723-0CCF5547A10F}" srcOrd="3" destOrd="0" parTransId="{5CC2C0F5-585B-4C23-80FA-5E483D92E21B}" sibTransId="{459CEAE9-4793-4E1F-87AC-88FA999A29F7}"/>
    <dgm:cxn modelId="{868F2D2C-3CA2-4960-A4FD-A25120916CAE}" type="presOf" srcId="{39C03120-F08F-48B0-BD97-B522A0D7E17E}" destId="{FB11F70A-0D40-4161-9873-AF900D40F4AE}" srcOrd="0" destOrd="0" presId="urn:microsoft.com/office/officeart/2005/8/layout/chevron2"/>
    <dgm:cxn modelId="{AFA94F34-CBB0-4744-B6CF-D3F4D70C0B34}" type="presOf" srcId="{12D473C4-6233-457D-BA79-D39583CA007E}" destId="{834E573B-AC1E-48D5-B6BD-83744C3485D1}" srcOrd="0" destOrd="0" presId="urn:microsoft.com/office/officeart/2005/8/layout/chevron2"/>
    <dgm:cxn modelId="{B38CA534-0012-45C3-9597-BA37D24200A2}" srcId="{53278951-6BC0-469B-87DE-46DCB8266549}" destId="{64573773-8138-45C8-A577-5EE757D5A073}" srcOrd="0" destOrd="0" parTransId="{5D2B378B-2D1D-4C03-929C-EE8AAC5AF91F}" sibTransId="{B5CA5128-5DFC-4461-8E05-1291DB7E21CB}"/>
    <dgm:cxn modelId="{E8E8D45F-EAD9-4240-A727-997FFF8C3CD4}" type="presOf" srcId="{223E8F57-252B-45AC-A36E-BA16CCBACB75}" destId="{6086A5AE-0384-4FB7-9A8D-C58F92F9FE2D}" srcOrd="0" destOrd="1" presId="urn:microsoft.com/office/officeart/2005/8/layout/chevron2"/>
    <dgm:cxn modelId="{5EAB3941-4C51-49EC-B819-BB3372B8F65B}" srcId="{9FCB3449-30E4-4A1F-8723-0CCF5547A10F}" destId="{F33F1B62-50C1-4BD9-BE46-6B9B0CB8CB78}" srcOrd="3" destOrd="0" parTransId="{B4B07BBE-D4D0-4556-8B05-BFC51D6C97B5}" sibTransId="{F9566A3A-ED6D-4B14-B10A-246EC17166C3}"/>
    <dgm:cxn modelId="{09698A63-55B5-4582-9EE4-FC4A3921C39D}" srcId="{12D473C4-6233-457D-BA79-D39583CA007E}" destId="{567E85A3-F4F3-4065-9432-28752D908E89}" srcOrd="1" destOrd="0" parTransId="{6561E1E3-9E37-444D-9DE5-F95CF9872417}" sibTransId="{79509915-9859-4865-898F-7DBCAD1ABA6D}"/>
    <dgm:cxn modelId="{DA49A043-55A5-4FD9-8CB4-E8805DEA36E5}" srcId="{90285F1A-F28F-4151-AB26-8E9161DCB215}" destId="{451BC365-AA45-4770-A2C4-36CFF6B12699}" srcOrd="2" destOrd="0" parTransId="{AA1C8E24-3FB9-406E-9C6C-C160BC325ECD}" sibTransId="{B40424AA-487E-43A3-8CE0-CFED5CD22F8A}"/>
    <dgm:cxn modelId="{49E6D047-8C83-44BE-9EDC-79DF78BB9EE9}" srcId="{9FCB3449-30E4-4A1F-8723-0CCF5547A10F}" destId="{D77BB0E8-B4E0-411C-B160-1126F46FDD1E}" srcOrd="2" destOrd="0" parTransId="{1E9B11B3-7D2F-4CDE-A0CB-5FA770CDEE27}" sibTransId="{9C15868B-AC44-4873-B33A-AECC9B2C4064}"/>
    <dgm:cxn modelId="{99CAD04A-FA72-4211-971A-4B3C565641DE}" srcId="{12D473C4-6233-457D-BA79-D39583CA007E}" destId="{896D1BA8-8C8F-49C7-8C15-1DA1322A4D94}" srcOrd="3" destOrd="0" parTransId="{FBBB6BAA-B6C6-47E4-A05C-653D26F2716B}" sibTransId="{84011A75-AC9F-4EC6-B430-5EB9944B202E}"/>
    <dgm:cxn modelId="{6A8DD96D-1B9E-403A-918D-02F5A667D854}" srcId="{12D473C4-6233-457D-BA79-D39583CA007E}" destId="{C07C5EF8-BBA1-42BA-8D45-0BE2F4A1606D}" srcOrd="2" destOrd="0" parTransId="{13311A6E-181D-4627-8AB0-C24BD0C03B12}" sibTransId="{FA8AD9ED-DB2D-42C0-A547-7DEE0002B045}"/>
    <dgm:cxn modelId="{341C5573-EBB5-4662-A095-FDD815310BA2}" type="presOf" srcId="{5A7B408F-50A9-4DA3-997C-DD8BE303738A}" destId="{5324DB84-515E-401C-9644-C9264B23DBEF}" srcOrd="0" destOrd="1" presId="urn:microsoft.com/office/officeart/2005/8/layout/chevron2"/>
    <dgm:cxn modelId="{57557074-5336-48AC-A32A-52150DD1F747}" type="presOf" srcId="{6450ACB4-281B-44F0-A287-CA9C737CCFA3}" destId="{5324DB84-515E-401C-9644-C9264B23DBEF}" srcOrd="0" destOrd="2" presId="urn:microsoft.com/office/officeart/2005/8/layout/chevron2"/>
    <dgm:cxn modelId="{46E21455-78F4-49DB-AEDB-17FFABC4F1AA}" type="presOf" srcId="{451BC365-AA45-4770-A2C4-36CFF6B12699}" destId="{2F0B7D49-6CBD-482A-A23A-35A6FF11FED6}" srcOrd="0" destOrd="0" presId="urn:microsoft.com/office/officeart/2005/8/layout/chevron2"/>
    <dgm:cxn modelId="{57821C78-7F70-4DCB-86F0-149FD6C4006C}" srcId="{90285F1A-F28F-4151-AB26-8E9161DCB215}" destId="{12D473C4-6233-457D-BA79-D39583CA007E}" srcOrd="0" destOrd="0" parTransId="{8838389C-E7B2-4064-BC27-1F41D8787B26}" sibTransId="{997D5895-B30E-4189-8B03-08DE5D883D08}"/>
    <dgm:cxn modelId="{5D0F2358-EB5B-4F87-83EA-DCEA02789B90}" type="presOf" srcId="{567E85A3-F4F3-4065-9432-28752D908E89}" destId="{3F91346A-253A-46C0-92FA-534253235EF6}" srcOrd="0" destOrd="1" presId="urn:microsoft.com/office/officeart/2005/8/layout/chevron2"/>
    <dgm:cxn modelId="{1B13C886-E581-4126-8A80-D1B7BE665064}" srcId="{9FCB3449-30E4-4A1F-8723-0CCF5547A10F}" destId="{52436B17-8DB2-4046-8E01-102BC50D3AA0}" srcOrd="1" destOrd="0" parTransId="{62451E03-9309-4D00-80A5-FEAF560A07CC}" sibTransId="{1F429058-EC87-4C27-92EE-9F00D1EC48B5}"/>
    <dgm:cxn modelId="{8A5A0689-FA7A-4126-8F88-272B79A107C7}" srcId="{451BC365-AA45-4770-A2C4-36CFF6B12699}" destId="{6450ACB4-281B-44F0-A287-CA9C737CCFA3}" srcOrd="2" destOrd="0" parTransId="{1856D42A-4391-4A78-8364-C565C271E773}" sibTransId="{F1ED7689-BA3C-4C40-8A41-575D75D8BB6D}"/>
    <dgm:cxn modelId="{91F3BC97-75B5-4823-84C2-D107601E9D18}" type="presOf" srcId="{896D1BA8-8C8F-49C7-8C15-1DA1322A4D94}" destId="{3F91346A-253A-46C0-92FA-534253235EF6}" srcOrd="0" destOrd="3" presId="urn:microsoft.com/office/officeart/2005/8/layout/chevron2"/>
    <dgm:cxn modelId="{4114A2A1-073E-4FA9-B0EB-E87754F0DBC9}" type="presOf" srcId="{95865ED6-6C36-43A3-9F4C-D7B59D2D3A67}" destId="{3F91346A-253A-46C0-92FA-534253235EF6}" srcOrd="0" destOrd="0" presId="urn:microsoft.com/office/officeart/2005/8/layout/chevron2"/>
    <dgm:cxn modelId="{19E896A3-4EC6-476F-A8B9-135A78812341}" type="presOf" srcId="{9FCB3449-30E4-4A1F-8723-0CCF5547A10F}" destId="{0CBFDE99-0945-4061-A81F-FF9048F853A5}" srcOrd="0" destOrd="0" presId="urn:microsoft.com/office/officeart/2005/8/layout/chevron2"/>
    <dgm:cxn modelId="{040BE7A8-472F-4BB1-A13E-2D8B8BA9B865}" type="presOf" srcId="{52436B17-8DB2-4046-8E01-102BC50D3AA0}" destId="{FB11F70A-0D40-4161-9873-AF900D40F4AE}" srcOrd="0" destOrd="1" presId="urn:microsoft.com/office/officeart/2005/8/layout/chevron2"/>
    <dgm:cxn modelId="{900BE2AE-E614-4819-8C73-C190B01AF711}" srcId="{451BC365-AA45-4770-A2C4-36CFF6B12699}" destId="{5A7B408F-50A9-4DA3-997C-DD8BE303738A}" srcOrd="1" destOrd="0" parTransId="{A11D155D-ED66-41CA-B218-E1AC29CA8A04}" sibTransId="{44F34291-62C1-4017-9260-C7D104976928}"/>
    <dgm:cxn modelId="{82FAE1B6-AFAC-4CD1-86A1-A9A273B44009}" srcId="{9FCB3449-30E4-4A1F-8723-0CCF5547A10F}" destId="{39C03120-F08F-48B0-BD97-B522A0D7E17E}" srcOrd="0" destOrd="0" parTransId="{2057550E-A778-4340-A703-2160680DD4D5}" sibTransId="{817DA09C-6A76-4382-92D7-3DDA005FC88A}"/>
    <dgm:cxn modelId="{E6118CB9-FCE5-4DFE-BA4A-EAB96E6D2823}" srcId="{90285F1A-F28F-4151-AB26-8E9161DCB215}" destId="{53278951-6BC0-469B-87DE-46DCB8266549}" srcOrd="1" destOrd="0" parTransId="{506B7884-F89F-4CA7-B202-326B1A2AD1E3}" sibTransId="{C38E7E83-42EC-4123-A837-014FD74EA218}"/>
    <dgm:cxn modelId="{F399BCC9-FA2A-4026-A4AD-2AAA6482C577}" type="presOf" srcId="{90285F1A-F28F-4151-AB26-8E9161DCB215}" destId="{41176C0E-ED9E-4CD9-ADD5-0FD28A20AE57}" srcOrd="0" destOrd="0" presId="urn:microsoft.com/office/officeart/2005/8/layout/chevron2"/>
    <dgm:cxn modelId="{320842D8-5BA7-4920-A5EE-9EFCEA55EBD2}" srcId="{53278951-6BC0-469B-87DE-46DCB8266549}" destId="{223E8F57-252B-45AC-A36E-BA16CCBACB75}" srcOrd="1" destOrd="0" parTransId="{3561863F-59B4-475B-A239-92000D4D6E67}" sibTransId="{AE9D5F97-433F-454F-ABB5-E46E03DB542E}"/>
    <dgm:cxn modelId="{38D9E4E6-F946-470B-9331-980B0F643ECB}" srcId="{12D473C4-6233-457D-BA79-D39583CA007E}" destId="{95865ED6-6C36-43A3-9F4C-D7B59D2D3A67}" srcOrd="0" destOrd="0" parTransId="{FACBC711-2345-4804-BA68-6B7E41FA31EE}" sibTransId="{19D2D555-2E97-42B8-B283-89509661566D}"/>
    <dgm:cxn modelId="{A69310EE-E421-4DD3-899A-1E1C8E7FF99A}" srcId="{451BC365-AA45-4770-A2C4-36CFF6B12699}" destId="{92BB97A0-C221-47E0-BEF9-7ED11C91F176}" srcOrd="0" destOrd="0" parTransId="{446D3241-B6D5-4126-858D-40963E389DE9}" sibTransId="{D32E3839-5B16-4C70-B91E-0162E13F8913}"/>
    <dgm:cxn modelId="{D72F42F4-A090-4622-88C2-E7789DE8C210}" type="presOf" srcId="{64573773-8138-45C8-A577-5EE757D5A073}" destId="{6086A5AE-0384-4FB7-9A8D-C58F92F9FE2D}" srcOrd="0" destOrd="0" presId="urn:microsoft.com/office/officeart/2005/8/layout/chevron2"/>
    <dgm:cxn modelId="{0B77F5FD-79E7-49F7-B03E-818DE191E123}" type="presOf" srcId="{D77BB0E8-B4E0-411C-B160-1126F46FDD1E}" destId="{FB11F70A-0D40-4161-9873-AF900D40F4AE}" srcOrd="0" destOrd="2" presId="urn:microsoft.com/office/officeart/2005/8/layout/chevron2"/>
    <dgm:cxn modelId="{2650450A-DA9D-4A66-8281-89FAA8891641}" type="presParOf" srcId="{41176C0E-ED9E-4CD9-ADD5-0FD28A20AE57}" destId="{32BA36D0-6E8C-40A7-97A9-C278DE717EDC}" srcOrd="0" destOrd="0" presId="urn:microsoft.com/office/officeart/2005/8/layout/chevron2"/>
    <dgm:cxn modelId="{AFE6F235-23B6-491C-9307-790DDDF5E5E8}" type="presParOf" srcId="{32BA36D0-6E8C-40A7-97A9-C278DE717EDC}" destId="{834E573B-AC1E-48D5-B6BD-83744C3485D1}" srcOrd="0" destOrd="0" presId="urn:microsoft.com/office/officeart/2005/8/layout/chevron2"/>
    <dgm:cxn modelId="{1458AC96-DBDA-4C63-84F6-2A2A17B481EE}" type="presParOf" srcId="{32BA36D0-6E8C-40A7-97A9-C278DE717EDC}" destId="{3F91346A-253A-46C0-92FA-534253235EF6}" srcOrd="1" destOrd="0" presId="urn:microsoft.com/office/officeart/2005/8/layout/chevron2"/>
    <dgm:cxn modelId="{8D0C77C9-2179-4D5A-931B-1F4550EF5504}" type="presParOf" srcId="{41176C0E-ED9E-4CD9-ADD5-0FD28A20AE57}" destId="{917BDF85-222A-40A4-9869-725CEBA54F14}" srcOrd="1" destOrd="0" presId="urn:microsoft.com/office/officeart/2005/8/layout/chevron2"/>
    <dgm:cxn modelId="{6D5C3256-EFF1-44D9-8588-37780082DD1C}" type="presParOf" srcId="{41176C0E-ED9E-4CD9-ADD5-0FD28A20AE57}" destId="{2CF9C82A-B32A-4E88-8344-9CF04E107174}" srcOrd="2" destOrd="0" presId="urn:microsoft.com/office/officeart/2005/8/layout/chevron2"/>
    <dgm:cxn modelId="{F9CCF2E4-8852-401F-A928-4394EFD8CB68}" type="presParOf" srcId="{2CF9C82A-B32A-4E88-8344-9CF04E107174}" destId="{29DB6BB0-7355-43A1-957A-66DB3023B6D6}" srcOrd="0" destOrd="0" presId="urn:microsoft.com/office/officeart/2005/8/layout/chevron2"/>
    <dgm:cxn modelId="{E9C29D0E-DBA2-488F-9AA6-BDE15165A55B}" type="presParOf" srcId="{2CF9C82A-B32A-4E88-8344-9CF04E107174}" destId="{6086A5AE-0384-4FB7-9A8D-C58F92F9FE2D}" srcOrd="1" destOrd="0" presId="urn:microsoft.com/office/officeart/2005/8/layout/chevron2"/>
    <dgm:cxn modelId="{D0A69671-714E-4286-8933-90221E6404A9}" type="presParOf" srcId="{41176C0E-ED9E-4CD9-ADD5-0FD28A20AE57}" destId="{25E42EFD-CB3A-4F46-98D5-0C9B5F46AD4C}" srcOrd="3" destOrd="0" presId="urn:microsoft.com/office/officeart/2005/8/layout/chevron2"/>
    <dgm:cxn modelId="{02134568-8F70-4BFA-BE59-F6A145052A1F}" type="presParOf" srcId="{41176C0E-ED9E-4CD9-ADD5-0FD28A20AE57}" destId="{3AD1A065-4A64-4343-8F07-816D0E562BBC}" srcOrd="4" destOrd="0" presId="urn:microsoft.com/office/officeart/2005/8/layout/chevron2"/>
    <dgm:cxn modelId="{6DEFC91B-A7F5-4B0F-AC70-12725B71D1D2}" type="presParOf" srcId="{3AD1A065-4A64-4343-8F07-816D0E562BBC}" destId="{2F0B7D49-6CBD-482A-A23A-35A6FF11FED6}" srcOrd="0" destOrd="0" presId="urn:microsoft.com/office/officeart/2005/8/layout/chevron2"/>
    <dgm:cxn modelId="{110DA0B4-EEEE-4EEE-9215-2F799804CCDC}" type="presParOf" srcId="{3AD1A065-4A64-4343-8F07-816D0E562BBC}" destId="{5324DB84-515E-401C-9644-C9264B23DBEF}" srcOrd="1" destOrd="0" presId="urn:microsoft.com/office/officeart/2005/8/layout/chevron2"/>
    <dgm:cxn modelId="{4592FC6E-D7DA-4E26-A018-8F9F2BA6B5D6}" type="presParOf" srcId="{41176C0E-ED9E-4CD9-ADD5-0FD28A20AE57}" destId="{BA11EA5B-FF02-4C2C-AFD9-46A076F54ABB}" srcOrd="5" destOrd="0" presId="urn:microsoft.com/office/officeart/2005/8/layout/chevron2"/>
    <dgm:cxn modelId="{695B6848-6E25-4B59-ADA6-019943D9325B}" type="presParOf" srcId="{41176C0E-ED9E-4CD9-ADD5-0FD28A20AE57}" destId="{7C83EF61-4EC1-4769-9E32-61776BBD34EA}" srcOrd="6" destOrd="0" presId="urn:microsoft.com/office/officeart/2005/8/layout/chevron2"/>
    <dgm:cxn modelId="{A1233BDB-40FF-4556-ACA7-CD3E544E501C}" type="presParOf" srcId="{7C83EF61-4EC1-4769-9E32-61776BBD34EA}" destId="{0CBFDE99-0945-4061-A81F-FF9048F853A5}" srcOrd="0" destOrd="0" presId="urn:microsoft.com/office/officeart/2005/8/layout/chevron2"/>
    <dgm:cxn modelId="{DD56A65F-167A-436B-81FF-109AF1A00804}" type="presParOf" srcId="{7C83EF61-4EC1-4769-9E32-61776BBD34EA}" destId="{FB11F70A-0D40-4161-9873-AF900D40F4A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082295-6499-418F-BFCF-B46F6FE34CAE}">
      <dsp:nvSpPr>
        <dsp:cNvPr id="0" name=""/>
        <dsp:cNvSpPr/>
      </dsp:nvSpPr>
      <dsp:spPr>
        <a:xfrm>
          <a:off x="0" y="0"/>
          <a:ext cx="1776417" cy="42363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Idea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Brainstorm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Concept selection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Validate idea</a:t>
          </a:r>
        </a:p>
      </dsp:txBody>
      <dsp:txXfrm>
        <a:off x="0" y="1694542"/>
        <a:ext cx="1776417" cy="1694542"/>
      </dsp:txXfrm>
    </dsp:sp>
    <dsp:sp modelId="{FB4DD56A-8539-414A-8EB7-A3A4A8078F4D}">
      <dsp:nvSpPr>
        <dsp:cNvPr id="0" name=""/>
        <dsp:cNvSpPr/>
      </dsp:nvSpPr>
      <dsp:spPr>
        <a:xfrm>
          <a:off x="184549" y="254181"/>
          <a:ext cx="1410706" cy="141070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B16D5E-B8F3-4A43-AFCF-26D7F1D53C5C}">
      <dsp:nvSpPr>
        <dsp:cNvPr id="0" name=""/>
        <dsp:cNvSpPr/>
      </dsp:nvSpPr>
      <dsp:spPr>
        <a:xfrm>
          <a:off x="1831404" y="0"/>
          <a:ext cx="1776417" cy="42363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Research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Risk analysis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Selecting technology</a:t>
          </a:r>
        </a:p>
      </dsp:txBody>
      <dsp:txXfrm>
        <a:off x="1831404" y="1694542"/>
        <a:ext cx="1776417" cy="1694542"/>
      </dsp:txXfrm>
    </dsp:sp>
    <dsp:sp modelId="{AE3AAEDF-1200-4A0A-A3D1-1F6F9117AC88}">
      <dsp:nvSpPr>
        <dsp:cNvPr id="0" name=""/>
        <dsp:cNvSpPr/>
      </dsp:nvSpPr>
      <dsp:spPr>
        <a:xfrm>
          <a:off x="2014259" y="254181"/>
          <a:ext cx="1410706" cy="1410706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0C2704-B53D-4872-B5AF-DB3FC279AB76}">
      <dsp:nvSpPr>
        <dsp:cNvPr id="0" name=""/>
        <dsp:cNvSpPr/>
      </dsp:nvSpPr>
      <dsp:spPr>
        <a:xfrm>
          <a:off x="3661114" y="0"/>
          <a:ext cx="1776417" cy="42363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Implement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UI design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Database design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Test</a:t>
          </a:r>
        </a:p>
      </dsp:txBody>
      <dsp:txXfrm>
        <a:off x="3661114" y="1694542"/>
        <a:ext cx="1776417" cy="1694542"/>
      </dsp:txXfrm>
    </dsp:sp>
    <dsp:sp modelId="{8B69FF5B-4CCF-4524-ADA2-5CCDB84A998F}">
      <dsp:nvSpPr>
        <dsp:cNvPr id="0" name=""/>
        <dsp:cNvSpPr/>
      </dsp:nvSpPr>
      <dsp:spPr>
        <a:xfrm>
          <a:off x="3843969" y="254181"/>
          <a:ext cx="1410706" cy="1410706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0186F5-97A4-4398-8C27-069B2BEF31E2}">
      <dsp:nvSpPr>
        <dsp:cNvPr id="0" name=""/>
        <dsp:cNvSpPr/>
      </dsp:nvSpPr>
      <dsp:spPr>
        <a:xfrm>
          <a:off x="5490823" y="0"/>
          <a:ext cx="1776417" cy="42363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t" anchorCtr="1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Marketing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i="0" kern="1200"/>
            <a:t>Finding service providers</a:t>
          </a:r>
          <a:endParaRPr lang="en-GB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/>
            <a:t>Email pre-launch list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0" i="0" kern="1200"/>
            <a:t>Marketing campaigns</a:t>
          </a:r>
          <a:endParaRPr lang="en-GB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200" kern="1200"/>
        </a:p>
      </dsp:txBody>
      <dsp:txXfrm>
        <a:off x="5490823" y="1694542"/>
        <a:ext cx="1776417" cy="1694542"/>
      </dsp:txXfrm>
    </dsp:sp>
    <dsp:sp modelId="{4A94EFD2-2D82-4D97-974A-77504100EE36}">
      <dsp:nvSpPr>
        <dsp:cNvPr id="0" name=""/>
        <dsp:cNvSpPr/>
      </dsp:nvSpPr>
      <dsp:spPr>
        <a:xfrm>
          <a:off x="5673679" y="254181"/>
          <a:ext cx="1410706" cy="1410706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54FE8D-8F24-4FEC-B42B-1657F1B8A2F4}">
      <dsp:nvSpPr>
        <dsp:cNvPr id="0" name=""/>
        <dsp:cNvSpPr/>
      </dsp:nvSpPr>
      <dsp:spPr>
        <a:xfrm>
          <a:off x="290757" y="3389085"/>
          <a:ext cx="6687421" cy="635453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4E573B-AC1E-48D5-B6BD-83744C3485D1}">
      <dsp:nvSpPr>
        <dsp:cNvPr id="0" name=""/>
        <dsp:cNvSpPr/>
      </dsp:nvSpPr>
      <dsp:spPr>
        <a:xfrm rot="5400000">
          <a:off x="-196675" y="199424"/>
          <a:ext cx="1311170" cy="91781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>
              <a:solidFill>
                <a:schemeClr val="tx1"/>
              </a:solidFill>
              <a:latin typeface="Anaheim" panose="020B0604020202020204" charset="0"/>
            </a:rPr>
            <a:t>S</a:t>
          </a:r>
          <a:r>
            <a:rPr lang="en-GB" sz="1400" b="0" kern="1200">
              <a:solidFill>
                <a:schemeClr val="accent1">
                  <a:lumMod val="50000"/>
                </a:schemeClr>
              </a:solidFill>
              <a:latin typeface="Anaheim" panose="020B0604020202020204" charset="0"/>
            </a:rPr>
            <a:t>trength</a:t>
          </a:r>
        </a:p>
      </dsp:txBody>
      <dsp:txXfrm rot="-5400000">
        <a:off x="1" y="461659"/>
        <a:ext cx="917819" cy="393351"/>
      </dsp:txXfrm>
    </dsp:sp>
    <dsp:sp modelId="{3F91346A-253A-46C0-92FA-534253235EF6}">
      <dsp:nvSpPr>
        <dsp:cNvPr id="0" name=""/>
        <dsp:cNvSpPr/>
      </dsp:nvSpPr>
      <dsp:spPr>
        <a:xfrm rot="5400000">
          <a:off x="3872715" y="-2952146"/>
          <a:ext cx="852260" cy="67620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050" b="1" kern="1200">
              <a:latin typeface="Anaheim" panose="020B0604020202020204" charset="0"/>
            </a:rPr>
            <a:t>Trusted and well trained care givers</a:t>
          </a: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050" b="1" kern="1200">
              <a:latin typeface="Anaheim" panose="020B0604020202020204" charset="0"/>
            </a:rPr>
            <a:t>Fast and smooth process of finding a care giver</a:t>
          </a: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050" b="1" kern="1200">
              <a:latin typeface="Anaheim" panose="020B0604020202020204" charset="0"/>
            </a:rPr>
            <a:t>Easy to use UI</a:t>
          </a: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050" b="1" kern="1200">
              <a:latin typeface="Anaheim" panose="020B0604020202020204" charset="0"/>
            </a:rPr>
            <a:t>Feedback system</a:t>
          </a:r>
        </a:p>
      </dsp:txBody>
      <dsp:txXfrm rot="-5400000">
        <a:off x="917819" y="44354"/>
        <a:ext cx="6720448" cy="769052"/>
      </dsp:txXfrm>
    </dsp:sp>
    <dsp:sp modelId="{29DB6BB0-7355-43A1-957A-66DB3023B6D6}">
      <dsp:nvSpPr>
        <dsp:cNvPr id="0" name=""/>
        <dsp:cNvSpPr/>
      </dsp:nvSpPr>
      <dsp:spPr>
        <a:xfrm rot="5400000">
          <a:off x="-196675" y="1364643"/>
          <a:ext cx="1311170" cy="91781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>
              <a:solidFill>
                <a:schemeClr val="tx1"/>
              </a:solidFill>
              <a:latin typeface="Anaheim" panose="020B0604020202020204" charset="0"/>
            </a:rPr>
            <a:t>W</a:t>
          </a:r>
          <a:r>
            <a:rPr lang="en-GB" sz="1200" b="1" kern="1200">
              <a:solidFill>
                <a:schemeClr val="accent1">
                  <a:lumMod val="50000"/>
                </a:schemeClr>
              </a:solidFill>
              <a:latin typeface="Anaheim" panose="020B0604020202020204" charset="0"/>
            </a:rPr>
            <a:t>eakness</a:t>
          </a:r>
          <a:endParaRPr lang="en-GB" sz="1100" b="1" kern="1200">
            <a:solidFill>
              <a:schemeClr val="accent1">
                <a:lumMod val="50000"/>
              </a:schemeClr>
            </a:solidFill>
            <a:latin typeface="Anaheim" panose="020B0604020202020204" charset="0"/>
          </a:endParaRPr>
        </a:p>
      </dsp:txBody>
      <dsp:txXfrm rot="-5400000">
        <a:off x="1" y="1626878"/>
        <a:ext cx="917819" cy="393351"/>
      </dsp:txXfrm>
    </dsp:sp>
    <dsp:sp modelId="{6086A5AE-0384-4FB7-9A8D-C58F92F9FE2D}">
      <dsp:nvSpPr>
        <dsp:cNvPr id="0" name=""/>
        <dsp:cNvSpPr/>
      </dsp:nvSpPr>
      <dsp:spPr>
        <a:xfrm rot="5400000">
          <a:off x="3872715" y="-1786928"/>
          <a:ext cx="852260" cy="67620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b="1" kern="1200">
              <a:latin typeface="Anaheim" panose="020B0604020202020204" charset="0"/>
            </a:rPr>
            <a:t>Inaccessible to a large consumer audience 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b="1" kern="1200">
              <a:latin typeface="Anaheim" panose="020B0604020202020204" charset="0"/>
            </a:rPr>
            <a:t>Fewer range of options at the beginning</a:t>
          </a:r>
        </a:p>
      </dsp:txBody>
      <dsp:txXfrm rot="-5400000">
        <a:off x="917819" y="1209572"/>
        <a:ext cx="6720448" cy="769052"/>
      </dsp:txXfrm>
    </dsp:sp>
    <dsp:sp modelId="{2F0B7D49-6CBD-482A-A23A-35A6FF11FED6}">
      <dsp:nvSpPr>
        <dsp:cNvPr id="0" name=""/>
        <dsp:cNvSpPr/>
      </dsp:nvSpPr>
      <dsp:spPr>
        <a:xfrm rot="5400000">
          <a:off x="-196675" y="2529861"/>
          <a:ext cx="1311170" cy="91781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>
              <a:solidFill>
                <a:schemeClr val="tx1"/>
              </a:solidFill>
              <a:latin typeface="Anaheim" panose="020B0604020202020204" charset="0"/>
            </a:rPr>
            <a:t>O</a:t>
          </a:r>
          <a:r>
            <a:rPr lang="en-GB" sz="1100" b="1" kern="1200">
              <a:solidFill>
                <a:schemeClr val="accent1">
                  <a:lumMod val="50000"/>
                </a:schemeClr>
              </a:solidFill>
              <a:latin typeface="Anaheim" panose="020B0604020202020204" charset="0"/>
            </a:rPr>
            <a:t>pportunities</a:t>
          </a:r>
        </a:p>
      </dsp:txBody>
      <dsp:txXfrm rot="-5400000">
        <a:off x="1" y="2792096"/>
        <a:ext cx="917819" cy="393351"/>
      </dsp:txXfrm>
    </dsp:sp>
    <dsp:sp modelId="{5324DB84-515E-401C-9644-C9264B23DBEF}">
      <dsp:nvSpPr>
        <dsp:cNvPr id="0" name=""/>
        <dsp:cNvSpPr/>
      </dsp:nvSpPr>
      <dsp:spPr>
        <a:xfrm rot="5400000">
          <a:off x="3872715" y="-621709"/>
          <a:ext cx="852260" cy="67620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b="1" kern="1200">
              <a:latin typeface="Anaheim" panose="020B0604020202020204" charset="0"/>
            </a:rPr>
            <a:t>Majority of the population is getting old and needs a caregiver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b="1" kern="1200">
              <a:latin typeface="Anaheim" panose="020B0604020202020204" charset="0"/>
            </a:rPr>
            <a:t>The price of switching to other platforms is high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b="1" kern="1200">
              <a:latin typeface="Anaheim" panose="020B0604020202020204" charset="0"/>
            </a:rPr>
            <a:t>Underserved market in Italy </a:t>
          </a:r>
        </a:p>
      </dsp:txBody>
      <dsp:txXfrm rot="-5400000">
        <a:off x="917819" y="2374791"/>
        <a:ext cx="6720448" cy="769052"/>
      </dsp:txXfrm>
    </dsp:sp>
    <dsp:sp modelId="{0CBFDE99-0945-4061-A81F-FF9048F853A5}">
      <dsp:nvSpPr>
        <dsp:cNvPr id="0" name=""/>
        <dsp:cNvSpPr/>
      </dsp:nvSpPr>
      <dsp:spPr>
        <a:xfrm rot="5400000">
          <a:off x="-196675" y="3695080"/>
          <a:ext cx="1311170" cy="91781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>
              <a:solidFill>
                <a:schemeClr val="tx1"/>
              </a:solidFill>
              <a:latin typeface="Anaheim" panose="020B0604020202020204" charset="0"/>
            </a:rPr>
            <a:t>T</a:t>
          </a:r>
          <a:r>
            <a:rPr lang="en-GB" sz="1600" b="1" kern="1200">
              <a:solidFill>
                <a:schemeClr val="accent1">
                  <a:lumMod val="50000"/>
                </a:schemeClr>
              </a:solidFill>
              <a:latin typeface="Anaheim" panose="020B0604020202020204" charset="0"/>
            </a:rPr>
            <a:t>hreats</a:t>
          </a:r>
        </a:p>
      </dsp:txBody>
      <dsp:txXfrm rot="-5400000">
        <a:off x="1" y="3957315"/>
        <a:ext cx="917819" cy="393351"/>
      </dsp:txXfrm>
    </dsp:sp>
    <dsp:sp modelId="{FB11F70A-0D40-4161-9873-AF900D40F4AE}">
      <dsp:nvSpPr>
        <dsp:cNvPr id="0" name=""/>
        <dsp:cNvSpPr/>
      </dsp:nvSpPr>
      <dsp:spPr>
        <a:xfrm rot="5400000">
          <a:off x="3872715" y="543508"/>
          <a:ext cx="852260" cy="67620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b="1" kern="1200">
              <a:latin typeface="Anaheim" panose="020B0604020202020204" charset="0"/>
            </a:rPr>
            <a:t>Not knowing the correct price for our service at first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b="1" kern="1200">
              <a:latin typeface="Anaheim" panose="020B0604020202020204" charset="0"/>
            </a:rPr>
            <a:t>Emerging competitors (Germany)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b="1" kern="1200">
              <a:latin typeface="Anaheim" panose="020B0604020202020204" charset="0"/>
            </a:rPr>
            <a:t>Safety and trust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b="1" kern="1200">
              <a:latin typeface="Anaheim" panose="020B0604020202020204" charset="0"/>
            </a:rPr>
            <a:t>Picky employers and limited budget they are willing to spend</a:t>
          </a:r>
        </a:p>
      </dsp:txBody>
      <dsp:txXfrm rot="-5400000">
        <a:off x="917819" y="3540008"/>
        <a:ext cx="6720448" cy="769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F09DFF-43A0-4A6E-AC08-DF296529C0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6C1D5F-928A-4A2D-B658-CAE38EC53B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42FA9-2C11-4723-B6AF-BD1EA6050047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A09021-684C-467F-8DF6-89A874D6D7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08B6E4-BEDB-43A2-9CF2-7157E28575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C8962E-092E-440D-BCFA-4C90B80A35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1392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OPENING TITL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03375" y="1490750"/>
            <a:ext cx="3651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sz="56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03375" y="3322750"/>
            <a:ext cx="31104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4C84"/>
              </a:buClr>
              <a:buSzPts val="1100"/>
              <a:buNone/>
              <a:defRPr sz="1100">
                <a:solidFill>
                  <a:srgbClr val="694C8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4C84"/>
              </a:buClr>
              <a:buSzPts val="2800"/>
              <a:buFont typeface="Barlow"/>
              <a:buNone/>
              <a:defRPr sz="2800">
                <a:solidFill>
                  <a:srgbClr val="694C84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4C84"/>
              </a:buClr>
              <a:buSzPts val="2800"/>
              <a:buFont typeface="Barlow"/>
              <a:buNone/>
              <a:defRPr sz="2800">
                <a:solidFill>
                  <a:srgbClr val="694C84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4C84"/>
              </a:buClr>
              <a:buSzPts val="2800"/>
              <a:buFont typeface="Barlow"/>
              <a:buNone/>
              <a:defRPr sz="2800">
                <a:solidFill>
                  <a:srgbClr val="694C84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4C84"/>
              </a:buClr>
              <a:buSzPts val="2800"/>
              <a:buFont typeface="Barlow"/>
              <a:buNone/>
              <a:defRPr sz="2800">
                <a:solidFill>
                  <a:srgbClr val="694C84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4C84"/>
              </a:buClr>
              <a:buSzPts val="2800"/>
              <a:buFont typeface="Barlow"/>
              <a:buNone/>
              <a:defRPr sz="2800">
                <a:solidFill>
                  <a:srgbClr val="694C84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4C84"/>
              </a:buClr>
              <a:buSzPts val="2800"/>
              <a:buFont typeface="Barlow"/>
              <a:buNone/>
              <a:defRPr sz="2800">
                <a:solidFill>
                  <a:srgbClr val="694C84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4C84"/>
              </a:buClr>
              <a:buSzPts val="2800"/>
              <a:buFont typeface="Barlow"/>
              <a:buNone/>
              <a:defRPr sz="2800">
                <a:solidFill>
                  <a:srgbClr val="694C84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4C84"/>
              </a:buClr>
              <a:buSzPts val="2800"/>
              <a:buFont typeface="Barlow"/>
              <a:buNone/>
              <a:defRPr sz="2800">
                <a:solidFill>
                  <a:srgbClr val="694C84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033599" y="-25"/>
            <a:ext cx="3110410" cy="4614809"/>
          </a:xfrm>
          <a:custGeom>
            <a:avLst/>
            <a:gdLst/>
            <a:ahLst/>
            <a:cxnLst/>
            <a:rect l="l" t="t" r="r" b="b"/>
            <a:pathLst>
              <a:path w="17059" h="20429" extrusionOk="0">
                <a:moveTo>
                  <a:pt x="166" y="1"/>
                </a:moveTo>
                <a:cubicBezTo>
                  <a:pt x="74" y="1"/>
                  <a:pt x="0" y="78"/>
                  <a:pt x="0" y="168"/>
                </a:cubicBezTo>
                <a:lnTo>
                  <a:pt x="0" y="20262"/>
                </a:lnTo>
                <a:cubicBezTo>
                  <a:pt x="0" y="20355"/>
                  <a:pt x="74" y="20429"/>
                  <a:pt x="166" y="20429"/>
                </a:cubicBezTo>
                <a:lnTo>
                  <a:pt x="16892" y="20429"/>
                </a:lnTo>
                <a:cubicBezTo>
                  <a:pt x="16985" y="20429"/>
                  <a:pt x="17058" y="20355"/>
                  <a:pt x="17058" y="20262"/>
                </a:cubicBezTo>
                <a:lnTo>
                  <a:pt x="17058" y="168"/>
                </a:lnTo>
                <a:cubicBezTo>
                  <a:pt x="17058" y="78"/>
                  <a:pt x="16985" y="1"/>
                  <a:pt x="16892" y="1"/>
                </a:cubicBezTo>
                <a:close/>
              </a:path>
            </a:pathLst>
          </a:custGeom>
          <a:solidFill>
            <a:srgbClr val="DF8B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_12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8057100" y="542750"/>
            <a:ext cx="1086900" cy="3978900"/>
          </a:xfrm>
          <a:prstGeom prst="rect">
            <a:avLst/>
          </a:prstGeom>
          <a:solidFill>
            <a:srgbClr val="DF8B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2539" y="690138"/>
            <a:ext cx="20496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343164" y="690138"/>
            <a:ext cx="20676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052539" y="1142882"/>
            <a:ext cx="2748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3"/>
          </p:nvPr>
        </p:nvSpPr>
        <p:spPr>
          <a:xfrm>
            <a:off x="4343164" y="1141532"/>
            <a:ext cx="2742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4"/>
          </p:nvPr>
        </p:nvSpPr>
        <p:spPr>
          <a:xfrm>
            <a:off x="5839150" y="2208550"/>
            <a:ext cx="2662200" cy="67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rgbClr val="43434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4343164" y="1988853"/>
            <a:ext cx="20496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2052539" y="3301594"/>
            <a:ext cx="20676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7"/>
          </p:nvPr>
        </p:nvSpPr>
        <p:spPr>
          <a:xfrm>
            <a:off x="4343164" y="2461969"/>
            <a:ext cx="2748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8"/>
          </p:nvPr>
        </p:nvSpPr>
        <p:spPr>
          <a:xfrm>
            <a:off x="2052539" y="3776050"/>
            <a:ext cx="2742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2052539" y="1990790"/>
            <a:ext cx="20676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3"/>
          </p:nvPr>
        </p:nvSpPr>
        <p:spPr>
          <a:xfrm>
            <a:off x="2052539" y="2462557"/>
            <a:ext cx="2742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4"/>
          </p:nvPr>
        </p:nvSpPr>
        <p:spPr>
          <a:xfrm>
            <a:off x="2052539" y="1368637"/>
            <a:ext cx="2067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5"/>
          </p:nvPr>
        </p:nvSpPr>
        <p:spPr>
          <a:xfrm>
            <a:off x="4343164" y="1366694"/>
            <a:ext cx="2067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6"/>
          </p:nvPr>
        </p:nvSpPr>
        <p:spPr>
          <a:xfrm>
            <a:off x="4343164" y="2687725"/>
            <a:ext cx="2067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7"/>
          </p:nvPr>
        </p:nvSpPr>
        <p:spPr>
          <a:xfrm>
            <a:off x="2052539" y="4001212"/>
            <a:ext cx="2067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8"/>
          </p:nvPr>
        </p:nvSpPr>
        <p:spPr>
          <a:xfrm>
            <a:off x="2052539" y="2687719"/>
            <a:ext cx="2067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19" hasCustomPrompt="1"/>
          </p:nvPr>
        </p:nvSpPr>
        <p:spPr>
          <a:xfrm flipH="1">
            <a:off x="4346164" y="3301594"/>
            <a:ext cx="2067600" cy="5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Fira Sans Extra Condensed Medium"/>
              <a:buNone/>
              <a:defRPr sz="36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20"/>
          </p:nvPr>
        </p:nvSpPr>
        <p:spPr>
          <a:xfrm>
            <a:off x="4346164" y="3776050"/>
            <a:ext cx="2742300" cy="3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21"/>
          </p:nvPr>
        </p:nvSpPr>
        <p:spPr>
          <a:xfrm>
            <a:off x="4346164" y="4001212"/>
            <a:ext cx="20676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2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_1_1_1_2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">
  <p:cSld name="CUSTOM_14_1_1_2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4"/>
          <p:cNvSpPr txBox="1">
            <a:spLocks noGrp="1"/>
          </p:cNvSpPr>
          <p:nvPr>
            <p:ph type="ctrTitle"/>
          </p:nvPr>
        </p:nvSpPr>
        <p:spPr>
          <a:xfrm>
            <a:off x="331450" y="684700"/>
            <a:ext cx="4655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sz="56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4"/>
          <p:cNvSpPr txBox="1">
            <a:spLocks noGrp="1"/>
          </p:cNvSpPr>
          <p:nvPr>
            <p:ph type="subTitle" idx="1"/>
          </p:nvPr>
        </p:nvSpPr>
        <p:spPr>
          <a:xfrm>
            <a:off x="1282183" y="2371240"/>
            <a:ext cx="27540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4"/>
          <p:cNvSpPr/>
          <p:nvPr/>
        </p:nvSpPr>
        <p:spPr>
          <a:xfrm>
            <a:off x="8057100" y="695150"/>
            <a:ext cx="1086900" cy="3978900"/>
          </a:xfrm>
          <a:prstGeom prst="rect">
            <a:avLst/>
          </a:prstGeom>
          <a:solidFill>
            <a:srgbClr val="DF8B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eem Kufi"/>
              <a:buNone/>
              <a:defRPr sz="2800" b="1">
                <a:solidFill>
                  <a:srgbClr val="434343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eem Kufi"/>
              <a:buNone/>
              <a:defRPr sz="2800">
                <a:solidFill>
                  <a:srgbClr val="434343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eem Kufi"/>
              <a:buNone/>
              <a:defRPr sz="2800">
                <a:solidFill>
                  <a:srgbClr val="434343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eem Kufi"/>
              <a:buNone/>
              <a:defRPr sz="2800">
                <a:solidFill>
                  <a:srgbClr val="434343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eem Kufi"/>
              <a:buNone/>
              <a:defRPr sz="2800">
                <a:solidFill>
                  <a:srgbClr val="434343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eem Kufi"/>
              <a:buNone/>
              <a:defRPr sz="2800">
                <a:solidFill>
                  <a:srgbClr val="434343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eem Kufi"/>
              <a:buNone/>
              <a:defRPr sz="2800">
                <a:solidFill>
                  <a:srgbClr val="434343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eem Kufi"/>
              <a:buNone/>
              <a:defRPr sz="2800">
                <a:solidFill>
                  <a:srgbClr val="434343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eem Kufi"/>
              <a:buNone/>
              <a:defRPr sz="2800">
                <a:solidFill>
                  <a:srgbClr val="434343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■"/>
              <a:defRPr sz="11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■"/>
              <a:defRPr sz="11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Anaheim"/>
              <a:buChar char="■"/>
              <a:defRPr sz="11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7" r:id="rId3"/>
    <p:sldLayoutId id="2147483660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"/>
          <p:cNvSpPr txBox="1">
            <a:spLocks noGrp="1"/>
          </p:cNvSpPr>
          <p:nvPr>
            <p:ph type="subTitle" idx="1"/>
          </p:nvPr>
        </p:nvSpPr>
        <p:spPr>
          <a:xfrm>
            <a:off x="2349177" y="3384372"/>
            <a:ext cx="1659606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GB" b="1">
                <a:solidFill>
                  <a:srgbClr val="FFFFFF"/>
                </a:solidFill>
              </a:rPr>
              <a:t>November</a:t>
            </a:r>
            <a:r>
              <a:rPr lang="es" b="1">
                <a:solidFill>
                  <a:srgbClr val="FFFFFF"/>
                </a:solidFill>
              </a:rPr>
              <a:t> 19th 2021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82" name="Google Shape;282;p21"/>
          <p:cNvSpPr txBox="1">
            <a:spLocks noGrp="1"/>
          </p:cNvSpPr>
          <p:nvPr>
            <p:ph type="ctrTitle"/>
          </p:nvPr>
        </p:nvSpPr>
        <p:spPr>
          <a:xfrm>
            <a:off x="327804" y="381232"/>
            <a:ext cx="4610182" cy="31086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Requirement Analysis &amp; Design</a:t>
            </a:r>
            <a:endParaRPr b="1"/>
          </a:p>
        </p:txBody>
      </p:sp>
      <p:pic>
        <p:nvPicPr>
          <p:cNvPr id="3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6C02D426-738B-4FB5-9FD0-0B82DA9FA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4595" y="78205"/>
            <a:ext cx="1135251" cy="824655"/>
          </a:xfrm>
          <a:prstGeom prst="rect">
            <a:avLst/>
          </a:prstGeom>
        </p:spPr>
      </p:pic>
      <p:grpSp>
        <p:nvGrpSpPr>
          <p:cNvPr id="73" name="Google Shape;2376;p63">
            <a:extLst>
              <a:ext uri="{FF2B5EF4-FFF2-40B4-BE49-F238E27FC236}">
                <a16:creationId xmlns:a16="http://schemas.microsoft.com/office/drawing/2014/main" id="{2EBAEA13-4386-4D06-9969-C07DC389BEB0}"/>
              </a:ext>
            </a:extLst>
          </p:cNvPr>
          <p:cNvGrpSpPr/>
          <p:nvPr/>
        </p:nvGrpSpPr>
        <p:grpSpPr>
          <a:xfrm>
            <a:off x="4937986" y="1210809"/>
            <a:ext cx="2270935" cy="3441953"/>
            <a:chOff x="1981150" y="1976108"/>
            <a:chExt cx="1645800" cy="2681542"/>
          </a:xfrm>
        </p:grpSpPr>
        <p:sp>
          <p:nvSpPr>
            <p:cNvPr id="74" name="Google Shape;2377;p63">
              <a:extLst>
                <a:ext uri="{FF2B5EF4-FFF2-40B4-BE49-F238E27FC236}">
                  <a16:creationId xmlns:a16="http://schemas.microsoft.com/office/drawing/2014/main" id="{64C28A3D-508F-4322-9453-76F66DA63C90}"/>
                </a:ext>
              </a:extLst>
            </p:cNvPr>
            <p:cNvSpPr/>
            <p:nvPr/>
          </p:nvSpPr>
          <p:spPr>
            <a:xfrm>
              <a:off x="1981150" y="4468050"/>
              <a:ext cx="1645800" cy="189600"/>
            </a:xfrm>
            <a:prstGeom prst="ellipse">
              <a:avLst/>
            </a:prstGeom>
            <a:solidFill>
              <a:srgbClr val="8E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" name="Google Shape;2378;p63">
              <a:extLst>
                <a:ext uri="{FF2B5EF4-FFF2-40B4-BE49-F238E27FC236}">
                  <a16:creationId xmlns:a16="http://schemas.microsoft.com/office/drawing/2014/main" id="{6E8B6475-E837-4000-A2E8-0E6DC0AB3CC0}"/>
                </a:ext>
              </a:extLst>
            </p:cNvPr>
            <p:cNvGrpSpPr/>
            <p:nvPr/>
          </p:nvGrpSpPr>
          <p:grpSpPr>
            <a:xfrm>
              <a:off x="2014724" y="1976108"/>
              <a:ext cx="1575565" cy="2635253"/>
              <a:chOff x="2038447" y="1599269"/>
              <a:chExt cx="1685457" cy="2819357"/>
            </a:xfrm>
          </p:grpSpPr>
          <p:sp>
            <p:nvSpPr>
              <p:cNvPr id="76" name="Google Shape;2379;p63">
                <a:extLst>
                  <a:ext uri="{FF2B5EF4-FFF2-40B4-BE49-F238E27FC236}">
                    <a16:creationId xmlns:a16="http://schemas.microsoft.com/office/drawing/2014/main" id="{17365645-2AD8-4047-AFBD-A4A663F1E535}"/>
                  </a:ext>
                </a:extLst>
              </p:cNvPr>
              <p:cNvSpPr/>
              <p:nvPr/>
            </p:nvSpPr>
            <p:spPr>
              <a:xfrm>
                <a:off x="2673871" y="2408054"/>
                <a:ext cx="681784" cy="339286"/>
              </a:xfrm>
              <a:custGeom>
                <a:avLst/>
                <a:gdLst/>
                <a:ahLst/>
                <a:cxnLst/>
                <a:rect l="l" t="t" r="r" b="b"/>
                <a:pathLst>
                  <a:path w="50516" h="25139" extrusionOk="0">
                    <a:moveTo>
                      <a:pt x="40022" y="0"/>
                    </a:moveTo>
                    <a:cubicBezTo>
                      <a:pt x="39688" y="525"/>
                      <a:pt x="39354" y="1050"/>
                      <a:pt x="38972" y="1574"/>
                    </a:cubicBezTo>
                    <a:cubicBezTo>
                      <a:pt x="37637" y="3530"/>
                      <a:pt x="36253" y="5438"/>
                      <a:pt x="34822" y="7346"/>
                    </a:cubicBezTo>
                    <a:cubicBezTo>
                      <a:pt x="32294" y="10638"/>
                      <a:pt x="29623" y="13881"/>
                      <a:pt x="26809" y="16934"/>
                    </a:cubicBezTo>
                    <a:lnTo>
                      <a:pt x="26666" y="16934"/>
                    </a:lnTo>
                    <a:cubicBezTo>
                      <a:pt x="26332" y="16886"/>
                      <a:pt x="25950" y="16791"/>
                      <a:pt x="25616" y="16743"/>
                    </a:cubicBezTo>
                    <a:cubicBezTo>
                      <a:pt x="25234" y="16696"/>
                      <a:pt x="24901" y="16600"/>
                      <a:pt x="24567" y="16553"/>
                    </a:cubicBezTo>
                    <a:cubicBezTo>
                      <a:pt x="23136" y="16266"/>
                      <a:pt x="21705" y="15885"/>
                      <a:pt x="20274" y="15455"/>
                    </a:cubicBezTo>
                    <a:lnTo>
                      <a:pt x="19176" y="15169"/>
                    </a:lnTo>
                    <a:lnTo>
                      <a:pt x="18127" y="14788"/>
                    </a:lnTo>
                    <a:lnTo>
                      <a:pt x="17555" y="14644"/>
                    </a:lnTo>
                    <a:lnTo>
                      <a:pt x="17030" y="14454"/>
                    </a:lnTo>
                    <a:lnTo>
                      <a:pt x="15981" y="14072"/>
                    </a:lnTo>
                    <a:lnTo>
                      <a:pt x="15694" y="13977"/>
                    </a:lnTo>
                    <a:lnTo>
                      <a:pt x="15456" y="13881"/>
                    </a:lnTo>
                    <a:lnTo>
                      <a:pt x="14931" y="13690"/>
                    </a:lnTo>
                    <a:lnTo>
                      <a:pt x="13834" y="13309"/>
                    </a:lnTo>
                    <a:lnTo>
                      <a:pt x="3101" y="9063"/>
                    </a:lnTo>
                    <a:lnTo>
                      <a:pt x="1" y="16409"/>
                    </a:lnTo>
                    <a:lnTo>
                      <a:pt x="10781" y="20703"/>
                    </a:lnTo>
                    <a:lnTo>
                      <a:pt x="11974" y="21180"/>
                    </a:lnTo>
                    <a:lnTo>
                      <a:pt x="12594" y="21370"/>
                    </a:lnTo>
                    <a:lnTo>
                      <a:pt x="12880" y="21466"/>
                    </a:lnTo>
                    <a:lnTo>
                      <a:pt x="13166" y="21561"/>
                    </a:lnTo>
                    <a:lnTo>
                      <a:pt x="14359" y="21990"/>
                    </a:lnTo>
                    <a:lnTo>
                      <a:pt x="14979" y="22181"/>
                    </a:lnTo>
                    <a:lnTo>
                      <a:pt x="15551" y="22372"/>
                    </a:lnTo>
                    <a:lnTo>
                      <a:pt x="16744" y="22754"/>
                    </a:lnTo>
                    <a:lnTo>
                      <a:pt x="17936" y="23135"/>
                    </a:lnTo>
                    <a:cubicBezTo>
                      <a:pt x="19558" y="23565"/>
                      <a:pt x="21180" y="23994"/>
                      <a:pt x="22849" y="24328"/>
                    </a:cubicBezTo>
                    <a:lnTo>
                      <a:pt x="24137" y="24614"/>
                    </a:lnTo>
                    <a:cubicBezTo>
                      <a:pt x="24567" y="24662"/>
                      <a:pt x="24948" y="24757"/>
                      <a:pt x="25425" y="24805"/>
                    </a:cubicBezTo>
                    <a:lnTo>
                      <a:pt x="26045" y="24900"/>
                    </a:lnTo>
                    <a:lnTo>
                      <a:pt x="26713" y="24996"/>
                    </a:lnTo>
                    <a:lnTo>
                      <a:pt x="27095" y="25043"/>
                    </a:lnTo>
                    <a:lnTo>
                      <a:pt x="27429" y="25043"/>
                    </a:lnTo>
                    <a:lnTo>
                      <a:pt x="27810" y="25091"/>
                    </a:lnTo>
                    <a:lnTo>
                      <a:pt x="28240" y="25091"/>
                    </a:lnTo>
                    <a:lnTo>
                      <a:pt x="29957" y="25139"/>
                    </a:lnTo>
                    <a:lnTo>
                      <a:pt x="31197" y="23946"/>
                    </a:lnTo>
                    <a:cubicBezTo>
                      <a:pt x="35109" y="20655"/>
                      <a:pt x="38782" y="17173"/>
                      <a:pt x="42311" y="13500"/>
                    </a:cubicBezTo>
                    <a:cubicBezTo>
                      <a:pt x="44076" y="11687"/>
                      <a:pt x="45794" y="9779"/>
                      <a:pt x="47463" y="7871"/>
                    </a:cubicBezTo>
                    <a:cubicBezTo>
                      <a:pt x="48274" y="6869"/>
                      <a:pt x="49133" y="5915"/>
                      <a:pt x="49944" y="4866"/>
                    </a:cubicBezTo>
                    <a:lnTo>
                      <a:pt x="50516" y="4150"/>
                    </a:lnTo>
                    <a:cubicBezTo>
                      <a:pt x="49276" y="3530"/>
                      <a:pt x="47988" y="2958"/>
                      <a:pt x="46652" y="2385"/>
                    </a:cubicBezTo>
                    <a:cubicBezTo>
                      <a:pt x="44506" y="1527"/>
                      <a:pt x="42264" y="716"/>
                      <a:pt x="40022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2380;p63">
                <a:extLst>
                  <a:ext uri="{FF2B5EF4-FFF2-40B4-BE49-F238E27FC236}">
                    <a16:creationId xmlns:a16="http://schemas.microsoft.com/office/drawing/2014/main" id="{5370DC4D-6591-4C22-804A-F7F1FD567DA2}"/>
                  </a:ext>
                </a:extLst>
              </p:cNvPr>
              <p:cNvSpPr/>
              <p:nvPr/>
            </p:nvSpPr>
            <p:spPr>
              <a:xfrm>
                <a:off x="3096848" y="2305684"/>
                <a:ext cx="313535" cy="327058"/>
              </a:xfrm>
              <a:custGeom>
                <a:avLst/>
                <a:gdLst/>
                <a:ahLst/>
                <a:cxnLst/>
                <a:rect l="l" t="t" r="r" b="b"/>
                <a:pathLst>
                  <a:path w="23231" h="24233" extrusionOk="0">
                    <a:moveTo>
                      <a:pt x="21561" y="1"/>
                    </a:moveTo>
                    <a:cubicBezTo>
                      <a:pt x="19271" y="478"/>
                      <a:pt x="16982" y="1146"/>
                      <a:pt x="14787" y="2052"/>
                    </a:cubicBezTo>
                    <a:cubicBezTo>
                      <a:pt x="10876" y="3626"/>
                      <a:pt x="7298" y="6011"/>
                      <a:pt x="4341" y="9064"/>
                    </a:cubicBezTo>
                    <a:cubicBezTo>
                      <a:pt x="4150" y="9303"/>
                      <a:pt x="4007" y="9493"/>
                      <a:pt x="3816" y="9732"/>
                    </a:cubicBezTo>
                    <a:cubicBezTo>
                      <a:pt x="2385" y="11688"/>
                      <a:pt x="1145" y="13739"/>
                      <a:pt x="0" y="15838"/>
                    </a:cubicBezTo>
                    <a:cubicBezTo>
                      <a:pt x="1050" y="16839"/>
                      <a:pt x="2147" y="17793"/>
                      <a:pt x="3244" y="18747"/>
                    </a:cubicBezTo>
                    <a:cubicBezTo>
                      <a:pt x="5390" y="20655"/>
                      <a:pt x="7632" y="22468"/>
                      <a:pt x="9922" y="24233"/>
                    </a:cubicBezTo>
                    <a:cubicBezTo>
                      <a:pt x="14072" y="20560"/>
                      <a:pt x="17697" y="16315"/>
                      <a:pt x="20655" y="11640"/>
                    </a:cubicBezTo>
                    <a:cubicBezTo>
                      <a:pt x="21227" y="10781"/>
                      <a:pt x="21752" y="9875"/>
                      <a:pt x="22181" y="8921"/>
                    </a:cubicBezTo>
                    <a:cubicBezTo>
                      <a:pt x="23183" y="6393"/>
                      <a:pt x="23231" y="2529"/>
                      <a:pt x="215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2381;p63">
                <a:extLst>
                  <a:ext uri="{FF2B5EF4-FFF2-40B4-BE49-F238E27FC236}">
                    <a16:creationId xmlns:a16="http://schemas.microsoft.com/office/drawing/2014/main" id="{12541865-2515-49DE-B575-1545A6FDB987}"/>
                  </a:ext>
                </a:extLst>
              </p:cNvPr>
              <p:cNvSpPr/>
              <p:nvPr/>
            </p:nvSpPr>
            <p:spPr>
              <a:xfrm>
                <a:off x="2590828" y="3385328"/>
                <a:ext cx="179624" cy="486073"/>
              </a:xfrm>
              <a:custGeom>
                <a:avLst/>
                <a:gdLst/>
                <a:ahLst/>
                <a:cxnLst/>
                <a:rect l="l" t="t" r="r" b="b"/>
                <a:pathLst>
                  <a:path w="13309" h="36015" extrusionOk="0">
                    <a:moveTo>
                      <a:pt x="0" y="0"/>
                    </a:moveTo>
                    <a:lnTo>
                      <a:pt x="2147" y="36014"/>
                    </a:lnTo>
                    <a:lnTo>
                      <a:pt x="13309" y="36014"/>
                    </a:lnTo>
                    <a:lnTo>
                      <a:pt x="13309" y="0"/>
                    </a:lnTo>
                    <a:close/>
                  </a:path>
                </a:pathLst>
              </a:custGeom>
              <a:solidFill>
                <a:srgbClr val="D6A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2382;p63">
                <a:extLst>
                  <a:ext uri="{FF2B5EF4-FFF2-40B4-BE49-F238E27FC236}">
                    <a16:creationId xmlns:a16="http://schemas.microsoft.com/office/drawing/2014/main" id="{1ECCD372-B1C7-4BFB-B1C9-1623FF577CD4}"/>
                  </a:ext>
                </a:extLst>
              </p:cNvPr>
              <p:cNvSpPr/>
              <p:nvPr/>
            </p:nvSpPr>
            <p:spPr>
              <a:xfrm>
                <a:off x="2592110" y="3714519"/>
                <a:ext cx="335426" cy="678518"/>
              </a:xfrm>
              <a:custGeom>
                <a:avLst/>
                <a:gdLst/>
                <a:ahLst/>
                <a:cxnLst/>
                <a:rect l="l" t="t" r="r" b="b"/>
                <a:pathLst>
                  <a:path w="24853" h="50274" extrusionOk="0">
                    <a:moveTo>
                      <a:pt x="8036" y="0"/>
                    </a:moveTo>
                    <a:cubicBezTo>
                      <a:pt x="3753" y="0"/>
                      <a:pt x="1" y="700"/>
                      <a:pt x="1" y="700"/>
                    </a:cubicBezTo>
                    <a:lnTo>
                      <a:pt x="192" y="11814"/>
                    </a:lnTo>
                    <a:lnTo>
                      <a:pt x="192" y="12530"/>
                    </a:lnTo>
                    <a:lnTo>
                      <a:pt x="192" y="15344"/>
                    </a:lnTo>
                    <a:lnTo>
                      <a:pt x="192" y="16012"/>
                    </a:lnTo>
                    <a:lnTo>
                      <a:pt x="287" y="29320"/>
                    </a:lnTo>
                    <a:lnTo>
                      <a:pt x="287" y="30227"/>
                    </a:lnTo>
                    <a:lnTo>
                      <a:pt x="287" y="32898"/>
                    </a:lnTo>
                    <a:lnTo>
                      <a:pt x="287" y="33804"/>
                    </a:lnTo>
                    <a:lnTo>
                      <a:pt x="287" y="36380"/>
                    </a:lnTo>
                    <a:lnTo>
                      <a:pt x="287" y="36571"/>
                    </a:lnTo>
                    <a:cubicBezTo>
                      <a:pt x="287" y="39051"/>
                      <a:pt x="192" y="41580"/>
                      <a:pt x="430" y="44012"/>
                    </a:cubicBezTo>
                    <a:cubicBezTo>
                      <a:pt x="478" y="45539"/>
                      <a:pt x="716" y="46970"/>
                      <a:pt x="1146" y="48401"/>
                    </a:cubicBezTo>
                    <a:cubicBezTo>
                      <a:pt x="1241" y="48687"/>
                      <a:pt x="1384" y="48973"/>
                      <a:pt x="1527" y="49212"/>
                    </a:cubicBezTo>
                    <a:cubicBezTo>
                      <a:pt x="1766" y="49593"/>
                      <a:pt x="2147" y="49927"/>
                      <a:pt x="2577" y="50070"/>
                    </a:cubicBezTo>
                    <a:cubicBezTo>
                      <a:pt x="3054" y="50213"/>
                      <a:pt x="3531" y="50261"/>
                      <a:pt x="4008" y="50261"/>
                    </a:cubicBezTo>
                    <a:cubicBezTo>
                      <a:pt x="6393" y="50261"/>
                      <a:pt x="8778" y="50273"/>
                      <a:pt x="11163" y="50273"/>
                    </a:cubicBezTo>
                    <a:cubicBezTo>
                      <a:pt x="13548" y="50273"/>
                      <a:pt x="15933" y="50261"/>
                      <a:pt x="18318" y="50213"/>
                    </a:cubicBezTo>
                    <a:cubicBezTo>
                      <a:pt x="22802" y="50070"/>
                      <a:pt x="24853" y="44585"/>
                      <a:pt x="21609" y="41484"/>
                    </a:cubicBezTo>
                    <a:cubicBezTo>
                      <a:pt x="20560" y="40482"/>
                      <a:pt x="19367" y="39672"/>
                      <a:pt x="18079" y="39004"/>
                    </a:cubicBezTo>
                    <a:lnTo>
                      <a:pt x="17698" y="38813"/>
                    </a:lnTo>
                    <a:cubicBezTo>
                      <a:pt x="16935" y="38431"/>
                      <a:pt x="16171" y="38145"/>
                      <a:pt x="15313" y="37907"/>
                    </a:cubicBezTo>
                    <a:lnTo>
                      <a:pt x="15313" y="36810"/>
                    </a:lnTo>
                    <a:lnTo>
                      <a:pt x="15313" y="35903"/>
                    </a:lnTo>
                    <a:cubicBezTo>
                      <a:pt x="15313" y="32564"/>
                      <a:pt x="15265" y="28462"/>
                      <a:pt x="15170" y="24264"/>
                    </a:cubicBezTo>
                    <a:lnTo>
                      <a:pt x="15170" y="23501"/>
                    </a:lnTo>
                    <a:cubicBezTo>
                      <a:pt x="15122" y="21927"/>
                      <a:pt x="15074" y="20305"/>
                      <a:pt x="15026" y="18731"/>
                    </a:cubicBezTo>
                    <a:lnTo>
                      <a:pt x="15026" y="17968"/>
                    </a:lnTo>
                    <a:cubicBezTo>
                      <a:pt x="14883" y="12864"/>
                      <a:pt x="14693" y="8094"/>
                      <a:pt x="14597" y="4850"/>
                    </a:cubicBezTo>
                    <a:lnTo>
                      <a:pt x="14597" y="4039"/>
                    </a:lnTo>
                    <a:cubicBezTo>
                      <a:pt x="14502" y="1988"/>
                      <a:pt x="14454" y="700"/>
                      <a:pt x="14454" y="700"/>
                    </a:cubicBezTo>
                    <a:cubicBezTo>
                      <a:pt x="12451" y="175"/>
                      <a:pt x="10177" y="0"/>
                      <a:pt x="8036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" name="Google Shape;2383;p63">
                <a:extLst>
                  <a:ext uri="{FF2B5EF4-FFF2-40B4-BE49-F238E27FC236}">
                    <a16:creationId xmlns:a16="http://schemas.microsoft.com/office/drawing/2014/main" id="{17B31006-18C4-49CF-BCDE-0200BE2DB652}"/>
                  </a:ext>
                </a:extLst>
              </p:cNvPr>
              <p:cNvSpPr/>
              <p:nvPr/>
            </p:nvSpPr>
            <p:spPr>
              <a:xfrm>
                <a:off x="2593406" y="3769665"/>
                <a:ext cx="195725" cy="114611"/>
              </a:xfrm>
              <a:custGeom>
                <a:avLst/>
                <a:gdLst/>
                <a:ahLst/>
                <a:cxnLst/>
                <a:rect l="l" t="t" r="r" b="b"/>
                <a:pathLst>
                  <a:path w="14502" h="8492" extrusionOk="0">
                    <a:moveTo>
                      <a:pt x="14453" y="1"/>
                    </a:moveTo>
                    <a:cubicBezTo>
                      <a:pt x="14167" y="287"/>
                      <a:pt x="13881" y="525"/>
                      <a:pt x="13547" y="812"/>
                    </a:cubicBezTo>
                    <a:cubicBezTo>
                      <a:pt x="12402" y="1718"/>
                      <a:pt x="11210" y="2577"/>
                      <a:pt x="9970" y="3387"/>
                    </a:cubicBezTo>
                    <a:cubicBezTo>
                      <a:pt x="7441" y="4962"/>
                      <a:pt x="4770" y="6250"/>
                      <a:pt x="1956" y="7204"/>
                    </a:cubicBezTo>
                    <a:cubicBezTo>
                      <a:pt x="1336" y="7394"/>
                      <a:pt x="668" y="7585"/>
                      <a:pt x="0" y="7776"/>
                    </a:cubicBezTo>
                    <a:lnTo>
                      <a:pt x="0" y="8491"/>
                    </a:lnTo>
                    <a:cubicBezTo>
                      <a:pt x="525" y="8348"/>
                      <a:pt x="1050" y="8158"/>
                      <a:pt x="1574" y="8014"/>
                    </a:cubicBezTo>
                    <a:cubicBezTo>
                      <a:pt x="5867" y="6631"/>
                      <a:pt x="9874" y="4485"/>
                      <a:pt x="13404" y="1718"/>
                    </a:cubicBezTo>
                    <a:cubicBezTo>
                      <a:pt x="13786" y="1384"/>
                      <a:pt x="14167" y="1098"/>
                      <a:pt x="14501" y="812"/>
                    </a:cubicBezTo>
                    <a:cubicBezTo>
                      <a:pt x="14501" y="525"/>
                      <a:pt x="14501" y="239"/>
                      <a:pt x="14453" y="1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2384;p63">
                <a:extLst>
                  <a:ext uri="{FF2B5EF4-FFF2-40B4-BE49-F238E27FC236}">
                    <a16:creationId xmlns:a16="http://schemas.microsoft.com/office/drawing/2014/main" id="{B9C82582-0775-4B7D-A4BA-037D568E3825}"/>
                  </a:ext>
                </a:extLst>
              </p:cNvPr>
              <p:cNvSpPr/>
              <p:nvPr/>
            </p:nvSpPr>
            <p:spPr>
              <a:xfrm>
                <a:off x="2593406" y="3922242"/>
                <a:ext cx="202163" cy="46617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3454" extrusionOk="0">
                    <a:moveTo>
                      <a:pt x="0" y="1"/>
                    </a:moveTo>
                    <a:lnTo>
                      <a:pt x="0" y="669"/>
                    </a:lnTo>
                    <a:lnTo>
                      <a:pt x="191" y="764"/>
                    </a:lnTo>
                    <a:cubicBezTo>
                      <a:pt x="906" y="1098"/>
                      <a:pt x="1622" y="1384"/>
                      <a:pt x="2337" y="1670"/>
                    </a:cubicBezTo>
                    <a:cubicBezTo>
                      <a:pt x="3959" y="2243"/>
                      <a:pt x="5581" y="2672"/>
                      <a:pt x="7251" y="2958"/>
                    </a:cubicBezTo>
                    <a:cubicBezTo>
                      <a:pt x="9005" y="3283"/>
                      <a:pt x="10760" y="3453"/>
                      <a:pt x="12514" y="3453"/>
                    </a:cubicBezTo>
                    <a:cubicBezTo>
                      <a:pt x="13336" y="3453"/>
                      <a:pt x="14157" y="3416"/>
                      <a:pt x="14978" y="3340"/>
                    </a:cubicBezTo>
                    <a:cubicBezTo>
                      <a:pt x="14978" y="3101"/>
                      <a:pt x="14978" y="2863"/>
                      <a:pt x="14978" y="2577"/>
                    </a:cubicBezTo>
                    <a:cubicBezTo>
                      <a:pt x="14072" y="2672"/>
                      <a:pt x="13166" y="2720"/>
                      <a:pt x="12307" y="2720"/>
                    </a:cubicBezTo>
                    <a:cubicBezTo>
                      <a:pt x="10637" y="2720"/>
                      <a:pt x="9016" y="2577"/>
                      <a:pt x="7394" y="2290"/>
                    </a:cubicBezTo>
                    <a:cubicBezTo>
                      <a:pt x="5772" y="2004"/>
                      <a:pt x="4198" y="1623"/>
                      <a:pt x="2671" y="1050"/>
                    </a:cubicBezTo>
                    <a:cubicBezTo>
                      <a:pt x="1908" y="764"/>
                      <a:pt x="1097" y="478"/>
                      <a:pt x="334" y="14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2385;p63">
                <a:extLst>
                  <a:ext uri="{FF2B5EF4-FFF2-40B4-BE49-F238E27FC236}">
                    <a16:creationId xmlns:a16="http://schemas.microsoft.com/office/drawing/2014/main" id="{05713FAC-ADE3-4C57-90B3-103A35E63718}"/>
                  </a:ext>
                </a:extLst>
              </p:cNvPr>
              <p:cNvSpPr/>
              <p:nvPr/>
            </p:nvSpPr>
            <p:spPr>
              <a:xfrm>
                <a:off x="2595336" y="4031684"/>
                <a:ext cx="202163" cy="90790"/>
              </a:xfrm>
              <a:custGeom>
                <a:avLst/>
                <a:gdLst/>
                <a:ahLst/>
                <a:cxnLst/>
                <a:rect l="l" t="t" r="r" b="b"/>
                <a:pathLst>
                  <a:path w="14979" h="6727" extrusionOk="0">
                    <a:moveTo>
                      <a:pt x="14978" y="1"/>
                    </a:moveTo>
                    <a:cubicBezTo>
                      <a:pt x="13500" y="1193"/>
                      <a:pt x="11878" y="2243"/>
                      <a:pt x="10161" y="3102"/>
                    </a:cubicBezTo>
                    <a:cubicBezTo>
                      <a:pt x="7632" y="4342"/>
                      <a:pt x="4866" y="5200"/>
                      <a:pt x="2051" y="5630"/>
                    </a:cubicBezTo>
                    <a:cubicBezTo>
                      <a:pt x="1384" y="5725"/>
                      <a:pt x="668" y="5773"/>
                      <a:pt x="0" y="5820"/>
                    </a:cubicBezTo>
                    <a:lnTo>
                      <a:pt x="0" y="6727"/>
                    </a:lnTo>
                    <a:cubicBezTo>
                      <a:pt x="477" y="6727"/>
                      <a:pt x="1002" y="6679"/>
                      <a:pt x="1479" y="6584"/>
                    </a:cubicBezTo>
                    <a:cubicBezTo>
                      <a:pt x="2958" y="6393"/>
                      <a:pt x="4389" y="6107"/>
                      <a:pt x="5820" y="5725"/>
                    </a:cubicBezTo>
                    <a:cubicBezTo>
                      <a:pt x="8634" y="4866"/>
                      <a:pt x="11353" y="3531"/>
                      <a:pt x="13738" y="1766"/>
                    </a:cubicBezTo>
                    <a:cubicBezTo>
                      <a:pt x="14167" y="1480"/>
                      <a:pt x="14597" y="1146"/>
                      <a:pt x="14978" y="764"/>
                    </a:cubicBezTo>
                    <a:lnTo>
                      <a:pt x="14978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2386;p63">
                <a:extLst>
                  <a:ext uri="{FF2B5EF4-FFF2-40B4-BE49-F238E27FC236}">
                    <a16:creationId xmlns:a16="http://schemas.microsoft.com/office/drawing/2014/main" id="{21FC6B64-A2DD-460D-AF1A-0B1B306B531F}"/>
                  </a:ext>
                </a:extLst>
              </p:cNvPr>
              <p:cNvSpPr/>
              <p:nvPr/>
            </p:nvSpPr>
            <p:spPr>
              <a:xfrm>
                <a:off x="2595336" y="4158523"/>
                <a:ext cx="204740" cy="56078"/>
              </a:xfrm>
              <a:custGeom>
                <a:avLst/>
                <a:gdLst/>
                <a:ahLst/>
                <a:cxnLst/>
                <a:rect l="l" t="t" r="r" b="b"/>
                <a:pathLst>
                  <a:path w="15170" h="4155" extrusionOk="0">
                    <a:moveTo>
                      <a:pt x="0" y="0"/>
                    </a:moveTo>
                    <a:lnTo>
                      <a:pt x="0" y="859"/>
                    </a:lnTo>
                    <a:cubicBezTo>
                      <a:pt x="382" y="1145"/>
                      <a:pt x="811" y="1336"/>
                      <a:pt x="1240" y="1574"/>
                    </a:cubicBezTo>
                    <a:cubicBezTo>
                      <a:pt x="2433" y="2194"/>
                      <a:pt x="3673" y="2719"/>
                      <a:pt x="5009" y="3148"/>
                    </a:cubicBezTo>
                    <a:cubicBezTo>
                      <a:pt x="7190" y="3811"/>
                      <a:pt x="9467" y="4155"/>
                      <a:pt x="11736" y="4155"/>
                    </a:cubicBezTo>
                    <a:cubicBezTo>
                      <a:pt x="12245" y="4155"/>
                      <a:pt x="12754" y="4137"/>
                      <a:pt x="13261" y="4102"/>
                    </a:cubicBezTo>
                    <a:cubicBezTo>
                      <a:pt x="13881" y="4102"/>
                      <a:pt x="14549" y="4007"/>
                      <a:pt x="15169" y="3912"/>
                    </a:cubicBezTo>
                    <a:lnTo>
                      <a:pt x="15169" y="3005"/>
                    </a:lnTo>
                    <a:cubicBezTo>
                      <a:pt x="14692" y="3101"/>
                      <a:pt x="14215" y="3148"/>
                      <a:pt x="13738" y="3196"/>
                    </a:cubicBezTo>
                    <a:cubicBezTo>
                      <a:pt x="13070" y="3244"/>
                      <a:pt x="12402" y="3268"/>
                      <a:pt x="11735" y="3268"/>
                    </a:cubicBezTo>
                    <a:cubicBezTo>
                      <a:pt x="11067" y="3268"/>
                      <a:pt x="10399" y="3244"/>
                      <a:pt x="9731" y="3196"/>
                    </a:cubicBezTo>
                    <a:cubicBezTo>
                      <a:pt x="7060" y="2957"/>
                      <a:pt x="4484" y="2242"/>
                      <a:pt x="2051" y="1097"/>
                    </a:cubicBezTo>
                    <a:cubicBezTo>
                      <a:pt x="1384" y="763"/>
                      <a:pt x="763" y="429"/>
                      <a:pt x="96" y="4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2387;p63">
                <a:extLst>
                  <a:ext uri="{FF2B5EF4-FFF2-40B4-BE49-F238E27FC236}">
                    <a16:creationId xmlns:a16="http://schemas.microsoft.com/office/drawing/2014/main" id="{DDF85387-D249-4FD9-BE39-14F65F80A5A3}"/>
                  </a:ext>
                </a:extLst>
              </p:cNvPr>
              <p:cNvSpPr/>
              <p:nvPr/>
            </p:nvSpPr>
            <p:spPr>
              <a:xfrm>
                <a:off x="2606916" y="4238989"/>
                <a:ext cx="230491" cy="139080"/>
              </a:xfrm>
              <a:custGeom>
                <a:avLst/>
                <a:gdLst/>
                <a:ahLst/>
                <a:cxnLst/>
                <a:rect l="l" t="t" r="r" b="b"/>
                <a:pathLst>
                  <a:path w="17078" h="10305" extrusionOk="0">
                    <a:moveTo>
                      <a:pt x="16696" y="1"/>
                    </a:moveTo>
                    <a:cubicBezTo>
                      <a:pt x="15074" y="2195"/>
                      <a:pt x="13071" y="4008"/>
                      <a:pt x="10734" y="5439"/>
                    </a:cubicBezTo>
                    <a:cubicBezTo>
                      <a:pt x="8110" y="7108"/>
                      <a:pt x="5153" y="8348"/>
                      <a:pt x="2100" y="9112"/>
                    </a:cubicBezTo>
                    <a:cubicBezTo>
                      <a:pt x="1432" y="9255"/>
                      <a:pt x="716" y="9398"/>
                      <a:pt x="1" y="9541"/>
                    </a:cubicBezTo>
                    <a:cubicBezTo>
                      <a:pt x="96" y="9827"/>
                      <a:pt x="239" y="10066"/>
                      <a:pt x="430" y="10304"/>
                    </a:cubicBezTo>
                    <a:cubicBezTo>
                      <a:pt x="812" y="10256"/>
                      <a:pt x="1241" y="10161"/>
                      <a:pt x="1623" y="10066"/>
                    </a:cubicBezTo>
                    <a:cubicBezTo>
                      <a:pt x="6488" y="9016"/>
                      <a:pt x="10924" y="6679"/>
                      <a:pt x="14597" y="3340"/>
                    </a:cubicBezTo>
                    <a:cubicBezTo>
                      <a:pt x="15551" y="2433"/>
                      <a:pt x="16410" y="1336"/>
                      <a:pt x="17078" y="191"/>
                    </a:cubicBezTo>
                    <a:lnTo>
                      <a:pt x="16696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2388;p63">
                <a:extLst>
                  <a:ext uri="{FF2B5EF4-FFF2-40B4-BE49-F238E27FC236}">
                    <a16:creationId xmlns:a16="http://schemas.microsoft.com/office/drawing/2014/main" id="{8D51364D-21F5-4DE1-8810-5FC138411D31}"/>
                  </a:ext>
                </a:extLst>
              </p:cNvPr>
              <p:cNvSpPr/>
              <p:nvPr/>
            </p:nvSpPr>
            <p:spPr>
              <a:xfrm>
                <a:off x="2170429" y="4227004"/>
                <a:ext cx="284572" cy="186804"/>
              </a:xfrm>
              <a:custGeom>
                <a:avLst/>
                <a:gdLst/>
                <a:ahLst/>
                <a:cxnLst/>
                <a:rect l="l" t="t" r="r" b="b"/>
                <a:pathLst>
                  <a:path w="21085" h="13841" extrusionOk="0">
                    <a:moveTo>
                      <a:pt x="15981" y="0"/>
                    </a:moveTo>
                    <a:cubicBezTo>
                      <a:pt x="14806" y="0"/>
                      <a:pt x="13613" y="129"/>
                      <a:pt x="12451" y="316"/>
                    </a:cubicBezTo>
                    <a:cubicBezTo>
                      <a:pt x="11163" y="507"/>
                      <a:pt x="10018" y="555"/>
                      <a:pt x="9016" y="1413"/>
                    </a:cubicBezTo>
                    <a:cubicBezTo>
                      <a:pt x="7060" y="3131"/>
                      <a:pt x="5009" y="4705"/>
                      <a:pt x="3292" y="6660"/>
                    </a:cubicBezTo>
                    <a:cubicBezTo>
                      <a:pt x="2338" y="7710"/>
                      <a:pt x="1527" y="8902"/>
                      <a:pt x="812" y="10143"/>
                    </a:cubicBezTo>
                    <a:cubicBezTo>
                      <a:pt x="335" y="11049"/>
                      <a:pt x="1" y="12241"/>
                      <a:pt x="668" y="13005"/>
                    </a:cubicBezTo>
                    <a:cubicBezTo>
                      <a:pt x="1145" y="13434"/>
                      <a:pt x="1766" y="13672"/>
                      <a:pt x="2386" y="13672"/>
                    </a:cubicBezTo>
                    <a:cubicBezTo>
                      <a:pt x="3408" y="13787"/>
                      <a:pt x="4436" y="13840"/>
                      <a:pt x="5464" y="13840"/>
                    </a:cubicBezTo>
                    <a:cubicBezTo>
                      <a:pt x="9136" y="13840"/>
                      <a:pt x="12822" y="13163"/>
                      <a:pt x="16362" y="12194"/>
                    </a:cubicBezTo>
                    <a:cubicBezTo>
                      <a:pt x="17936" y="11812"/>
                      <a:pt x="19606" y="11240"/>
                      <a:pt x="20369" y="9809"/>
                    </a:cubicBezTo>
                    <a:cubicBezTo>
                      <a:pt x="20751" y="9045"/>
                      <a:pt x="20941" y="8187"/>
                      <a:pt x="20989" y="7328"/>
                    </a:cubicBezTo>
                    <a:cubicBezTo>
                      <a:pt x="21084" y="5420"/>
                      <a:pt x="21084" y="3560"/>
                      <a:pt x="20941" y="1700"/>
                    </a:cubicBezTo>
                    <a:cubicBezTo>
                      <a:pt x="20941" y="1509"/>
                      <a:pt x="20894" y="1318"/>
                      <a:pt x="20798" y="1175"/>
                    </a:cubicBezTo>
                    <a:cubicBezTo>
                      <a:pt x="20655" y="1032"/>
                      <a:pt x="20512" y="889"/>
                      <a:pt x="20369" y="841"/>
                    </a:cubicBezTo>
                    <a:cubicBezTo>
                      <a:pt x="19272" y="316"/>
                      <a:pt x="18127" y="30"/>
                      <a:pt x="16934" y="30"/>
                    </a:cubicBezTo>
                    <a:cubicBezTo>
                      <a:pt x="16618" y="10"/>
                      <a:pt x="16300" y="0"/>
                      <a:pt x="15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2389;p63">
                <a:extLst>
                  <a:ext uri="{FF2B5EF4-FFF2-40B4-BE49-F238E27FC236}">
                    <a16:creationId xmlns:a16="http://schemas.microsoft.com/office/drawing/2014/main" id="{AC09EC92-5DCA-418F-8FCF-917B621DCE66}"/>
                  </a:ext>
                </a:extLst>
              </p:cNvPr>
              <p:cNvSpPr/>
              <p:nvPr/>
            </p:nvSpPr>
            <p:spPr>
              <a:xfrm>
                <a:off x="2243822" y="3107856"/>
                <a:ext cx="566552" cy="1163200"/>
              </a:xfrm>
              <a:custGeom>
                <a:avLst/>
                <a:gdLst/>
                <a:ahLst/>
                <a:cxnLst/>
                <a:rect l="l" t="t" r="r" b="b"/>
                <a:pathLst>
                  <a:path w="41978" h="86186" extrusionOk="0">
                    <a:moveTo>
                      <a:pt x="4055" y="0"/>
                    </a:moveTo>
                    <a:cubicBezTo>
                      <a:pt x="4055" y="0"/>
                      <a:pt x="1" y="52900"/>
                      <a:pt x="1336" y="85528"/>
                    </a:cubicBezTo>
                    <a:cubicBezTo>
                      <a:pt x="1336" y="85528"/>
                      <a:pt x="3986" y="86185"/>
                      <a:pt x="8368" y="86185"/>
                    </a:cubicBezTo>
                    <a:cubicBezTo>
                      <a:pt x="10558" y="86185"/>
                      <a:pt x="13182" y="86021"/>
                      <a:pt x="16123" y="85528"/>
                    </a:cubicBezTo>
                    <a:cubicBezTo>
                      <a:pt x="16123" y="85528"/>
                      <a:pt x="20369" y="30529"/>
                      <a:pt x="20035" y="16457"/>
                    </a:cubicBezTo>
                    <a:lnTo>
                      <a:pt x="23946" y="16457"/>
                    </a:lnTo>
                    <a:cubicBezTo>
                      <a:pt x="23851" y="20321"/>
                      <a:pt x="24089" y="27380"/>
                      <a:pt x="24519" y="35537"/>
                    </a:cubicBezTo>
                    <a:lnTo>
                      <a:pt x="41977" y="35537"/>
                    </a:lnTo>
                    <a:cubicBezTo>
                      <a:pt x="41119" y="15837"/>
                      <a:pt x="39926" y="0"/>
                      <a:pt x="39926" y="0"/>
                    </a:cubicBezTo>
                    <a:close/>
                  </a:path>
                </a:pathLst>
              </a:custGeom>
              <a:solidFill>
                <a:srgbClr val="F5C3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2390;p63">
                <a:extLst>
                  <a:ext uri="{FF2B5EF4-FFF2-40B4-BE49-F238E27FC236}">
                    <a16:creationId xmlns:a16="http://schemas.microsoft.com/office/drawing/2014/main" id="{24283397-BF94-4900-B886-C8DDA85EBFA6}"/>
                  </a:ext>
                </a:extLst>
              </p:cNvPr>
              <p:cNvSpPr/>
              <p:nvPr/>
            </p:nvSpPr>
            <p:spPr>
              <a:xfrm>
                <a:off x="2329146" y="3212574"/>
                <a:ext cx="27452" cy="31622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2343" extrusionOk="0">
                    <a:moveTo>
                      <a:pt x="640" y="1"/>
                    </a:moveTo>
                    <a:cubicBezTo>
                      <a:pt x="318" y="1"/>
                      <a:pt x="0" y="319"/>
                      <a:pt x="166" y="684"/>
                    </a:cubicBezTo>
                    <a:lnTo>
                      <a:pt x="1024" y="2115"/>
                    </a:lnTo>
                    <a:cubicBezTo>
                      <a:pt x="1127" y="2276"/>
                      <a:pt x="1270" y="2343"/>
                      <a:pt x="1410" y="2343"/>
                    </a:cubicBezTo>
                    <a:cubicBezTo>
                      <a:pt x="1728" y="2343"/>
                      <a:pt x="2034" y="2002"/>
                      <a:pt x="1835" y="1638"/>
                    </a:cubicBezTo>
                    <a:lnTo>
                      <a:pt x="1024" y="207"/>
                    </a:lnTo>
                    <a:cubicBezTo>
                      <a:pt x="923" y="62"/>
                      <a:pt x="781" y="1"/>
                      <a:pt x="6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2391;p63">
                <a:extLst>
                  <a:ext uri="{FF2B5EF4-FFF2-40B4-BE49-F238E27FC236}">
                    <a16:creationId xmlns:a16="http://schemas.microsoft.com/office/drawing/2014/main" id="{2CDE6331-D84B-432F-BFD5-884894A89560}"/>
                  </a:ext>
                </a:extLst>
              </p:cNvPr>
              <p:cNvSpPr/>
              <p:nvPr/>
            </p:nvSpPr>
            <p:spPr>
              <a:xfrm>
                <a:off x="2403174" y="3216853"/>
                <a:ext cx="24145" cy="28356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2101" extrusionOk="0">
                    <a:moveTo>
                      <a:pt x="1226" y="1"/>
                    </a:moveTo>
                    <a:cubicBezTo>
                      <a:pt x="1076" y="1"/>
                      <a:pt x="942" y="75"/>
                      <a:pt x="882" y="224"/>
                    </a:cubicBezTo>
                    <a:cubicBezTo>
                      <a:pt x="596" y="606"/>
                      <a:pt x="357" y="987"/>
                      <a:pt x="166" y="1417"/>
                    </a:cubicBezTo>
                    <a:cubicBezTo>
                      <a:pt x="1" y="1782"/>
                      <a:pt x="296" y="2100"/>
                      <a:pt x="604" y="2100"/>
                    </a:cubicBezTo>
                    <a:cubicBezTo>
                      <a:pt x="738" y="2100"/>
                      <a:pt x="876" y="2039"/>
                      <a:pt x="977" y="1894"/>
                    </a:cubicBezTo>
                    <a:cubicBezTo>
                      <a:pt x="1168" y="1464"/>
                      <a:pt x="1407" y="1083"/>
                      <a:pt x="1693" y="701"/>
                    </a:cubicBezTo>
                    <a:cubicBezTo>
                      <a:pt x="1788" y="463"/>
                      <a:pt x="1741" y="176"/>
                      <a:pt x="1502" y="81"/>
                    </a:cubicBezTo>
                    <a:cubicBezTo>
                      <a:pt x="1413" y="27"/>
                      <a:pt x="1317" y="1"/>
                      <a:pt x="1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2392;p63">
                <a:extLst>
                  <a:ext uri="{FF2B5EF4-FFF2-40B4-BE49-F238E27FC236}">
                    <a16:creationId xmlns:a16="http://schemas.microsoft.com/office/drawing/2014/main" id="{0BD43E3A-842C-4CEF-A689-977998A0502D}"/>
                  </a:ext>
                </a:extLst>
              </p:cNvPr>
              <p:cNvSpPr/>
              <p:nvPr/>
            </p:nvSpPr>
            <p:spPr>
              <a:xfrm>
                <a:off x="2379015" y="3269448"/>
                <a:ext cx="12889" cy="347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576" extrusionOk="0">
                    <a:moveTo>
                      <a:pt x="478" y="0"/>
                    </a:moveTo>
                    <a:cubicBezTo>
                      <a:pt x="239" y="0"/>
                      <a:pt x="1" y="143"/>
                      <a:pt x="1" y="429"/>
                    </a:cubicBezTo>
                    <a:cubicBezTo>
                      <a:pt x="48" y="1050"/>
                      <a:pt x="48" y="1574"/>
                      <a:pt x="1" y="2147"/>
                    </a:cubicBezTo>
                    <a:cubicBezTo>
                      <a:pt x="1" y="2433"/>
                      <a:pt x="239" y="2576"/>
                      <a:pt x="478" y="2576"/>
                    </a:cubicBezTo>
                    <a:cubicBezTo>
                      <a:pt x="716" y="2576"/>
                      <a:pt x="955" y="2433"/>
                      <a:pt x="955" y="2147"/>
                    </a:cubicBezTo>
                    <a:cubicBezTo>
                      <a:pt x="955" y="1527"/>
                      <a:pt x="955" y="1002"/>
                      <a:pt x="955" y="429"/>
                    </a:cubicBezTo>
                    <a:cubicBezTo>
                      <a:pt x="955" y="143"/>
                      <a:pt x="716" y="0"/>
                      <a:pt x="4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2393;p63">
                <a:extLst>
                  <a:ext uri="{FF2B5EF4-FFF2-40B4-BE49-F238E27FC236}">
                    <a16:creationId xmlns:a16="http://schemas.microsoft.com/office/drawing/2014/main" id="{ADEDD12C-BF99-4E5B-BCEB-9DA48FDD57F6}"/>
                  </a:ext>
                </a:extLst>
              </p:cNvPr>
              <p:cNvSpPr/>
              <p:nvPr/>
            </p:nvSpPr>
            <p:spPr>
              <a:xfrm>
                <a:off x="2443879" y="3266546"/>
                <a:ext cx="31055" cy="23443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737" extrusionOk="0">
                    <a:moveTo>
                      <a:pt x="670" y="1"/>
                    </a:moveTo>
                    <a:cubicBezTo>
                      <a:pt x="314" y="1"/>
                      <a:pt x="1" y="452"/>
                      <a:pt x="299" y="788"/>
                    </a:cubicBezTo>
                    <a:cubicBezTo>
                      <a:pt x="633" y="1026"/>
                      <a:pt x="967" y="1312"/>
                      <a:pt x="1300" y="1598"/>
                    </a:cubicBezTo>
                    <a:cubicBezTo>
                      <a:pt x="1398" y="1696"/>
                      <a:pt x="1508" y="1737"/>
                      <a:pt x="1614" y="1737"/>
                    </a:cubicBezTo>
                    <a:cubicBezTo>
                      <a:pt x="1976" y="1737"/>
                      <a:pt x="2300" y="1262"/>
                      <a:pt x="1968" y="931"/>
                    </a:cubicBezTo>
                    <a:cubicBezTo>
                      <a:pt x="1634" y="644"/>
                      <a:pt x="1300" y="358"/>
                      <a:pt x="967" y="120"/>
                    </a:cubicBezTo>
                    <a:cubicBezTo>
                      <a:pt x="873" y="36"/>
                      <a:pt x="769" y="1"/>
                      <a:pt x="6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2394;p63">
                <a:extLst>
                  <a:ext uri="{FF2B5EF4-FFF2-40B4-BE49-F238E27FC236}">
                    <a16:creationId xmlns:a16="http://schemas.microsoft.com/office/drawing/2014/main" id="{6C956FA7-6224-4829-8D95-3DF8588ACE85}"/>
                  </a:ext>
                </a:extLst>
              </p:cNvPr>
              <p:cNvSpPr/>
              <p:nvPr/>
            </p:nvSpPr>
            <p:spPr>
              <a:xfrm>
                <a:off x="2514303" y="3211643"/>
                <a:ext cx="27519" cy="29341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2174" extrusionOk="0">
                    <a:moveTo>
                      <a:pt x="1391" y="1"/>
                    </a:moveTo>
                    <a:cubicBezTo>
                      <a:pt x="1245" y="1"/>
                      <a:pt x="1098" y="68"/>
                      <a:pt x="996" y="229"/>
                    </a:cubicBezTo>
                    <a:cubicBezTo>
                      <a:pt x="757" y="658"/>
                      <a:pt x="471" y="1087"/>
                      <a:pt x="232" y="1469"/>
                    </a:cubicBezTo>
                    <a:cubicBezTo>
                      <a:pt x="1" y="1833"/>
                      <a:pt x="320" y="2173"/>
                      <a:pt x="648" y="2173"/>
                    </a:cubicBezTo>
                    <a:cubicBezTo>
                      <a:pt x="794" y="2173"/>
                      <a:pt x="941" y="2107"/>
                      <a:pt x="1043" y="1946"/>
                    </a:cubicBezTo>
                    <a:cubicBezTo>
                      <a:pt x="1282" y="1564"/>
                      <a:pt x="1568" y="1135"/>
                      <a:pt x="1807" y="706"/>
                    </a:cubicBezTo>
                    <a:cubicBezTo>
                      <a:pt x="2038" y="342"/>
                      <a:pt x="1719" y="1"/>
                      <a:pt x="13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2395;p63">
                <a:extLst>
                  <a:ext uri="{FF2B5EF4-FFF2-40B4-BE49-F238E27FC236}">
                    <a16:creationId xmlns:a16="http://schemas.microsoft.com/office/drawing/2014/main" id="{D605305F-D57E-4208-A17F-817A75DCFF71}"/>
                  </a:ext>
                </a:extLst>
              </p:cNvPr>
              <p:cNvSpPr/>
              <p:nvPr/>
            </p:nvSpPr>
            <p:spPr>
              <a:xfrm>
                <a:off x="2523224" y="3259785"/>
                <a:ext cx="36710" cy="14819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1098" extrusionOk="0">
                    <a:moveTo>
                      <a:pt x="621" y="1"/>
                    </a:moveTo>
                    <a:cubicBezTo>
                      <a:pt x="1" y="1"/>
                      <a:pt x="1" y="907"/>
                      <a:pt x="621" y="907"/>
                    </a:cubicBezTo>
                    <a:lnTo>
                      <a:pt x="2100" y="1098"/>
                    </a:lnTo>
                    <a:cubicBezTo>
                      <a:pt x="2720" y="1098"/>
                      <a:pt x="2720" y="144"/>
                      <a:pt x="2100" y="144"/>
                    </a:cubicBezTo>
                    <a:lnTo>
                      <a:pt x="6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2396;p63">
                <a:extLst>
                  <a:ext uri="{FF2B5EF4-FFF2-40B4-BE49-F238E27FC236}">
                    <a16:creationId xmlns:a16="http://schemas.microsoft.com/office/drawing/2014/main" id="{1BB2A9EB-FB21-4154-BF14-76A18A13C48C}"/>
                  </a:ext>
                </a:extLst>
              </p:cNvPr>
              <p:cNvSpPr/>
              <p:nvPr/>
            </p:nvSpPr>
            <p:spPr>
              <a:xfrm>
                <a:off x="2605269" y="3302258"/>
                <a:ext cx="24078" cy="31190"/>
              </a:xfrm>
              <a:custGeom>
                <a:avLst/>
                <a:gdLst/>
                <a:ahLst/>
                <a:cxnLst/>
                <a:rect l="l" t="t" r="r" b="b"/>
                <a:pathLst>
                  <a:path w="1784" h="2311" extrusionOk="0">
                    <a:moveTo>
                      <a:pt x="1152" y="1"/>
                    </a:moveTo>
                    <a:cubicBezTo>
                      <a:pt x="1027" y="1"/>
                      <a:pt x="909" y="70"/>
                      <a:pt x="838" y="240"/>
                    </a:cubicBezTo>
                    <a:cubicBezTo>
                      <a:pt x="600" y="717"/>
                      <a:pt x="361" y="1147"/>
                      <a:pt x="171" y="1624"/>
                    </a:cubicBezTo>
                    <a:cubicBezTo>
                      <a:pt x="0" y="1931"/>
                      <a:pt x="342" y="2311"/>
                      <a:pt x="655" y="2311"/>
                    </a:cubicBezTo>
                    <a:cubicBezTo>
                      <a:pt x="780" y="2311"/>
                      <a:pt x="900" y="2250"/>
                      <a:pt x="981" y="2101"/>
                    </a:cubicBezTo>
                    <a:cubicBezTo>
                      <a:pt x="1172" y="1624"/>
                      <a:pt x="1411" y="1147"/>
                      <a:pt x="1649" y="717"/>
                    </a:cubicBezTo>
                    <a:cubicBezTo>
                      <a:pt x="1783" y="383"/>
                      <a:pt x="1447" y="1"/>
                      <a:pt x="1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2397;p63">
                <a:extLst>
                  <a:ext uri="{FF2B5EF4-FFF2-40B4-BE49-F238E27FC236}">
                    <a16:creationId xmlns:a16="http://schemas.microsoft.com/office/drawing/2014/main" id="{C6A66A8F-5370-4D83-A51C-B86D5F96EF35}"/>
                  </a:ext>
                </a:extLst>
              </p:cNvPr>
              <p:cNvSpPr/>
              <p:nvPr/>
            </p:nvSpPr>
            <p:spPr>
              <a:xfrm>
                <a:off x="2596888" y="3233750"/>
                <a:ext cx="30650" cy="30070"/>
              </a:xfrm>
              <a:custGeom>
                <a:avLst/>
                <a:gdLst/>
                <a:ahLst/>
                <a:cxnLst/>
                <a:rect l="l" t="t" r="r" b="b"/>
                <a:pathLst>
                  <a:path w="2271" h="2228" extrusionOk="0">
                    <a:moveTo>
                      <a:pt x="668" y="1"/>
                    </a:moveTo>
                    <a:cubicBezTo>
                      <a:pt x="296" y="1"/>
                      <a:pt x="1" y="471"/>
                      <a:pt x="362" y="832"/>
                    </a:cubicBezTo>
                    <a:lnTo>
                      <a:pt x="1459" y="2120"/>
                    </a:lnTo>
                    <a:cubicBezTo>
                      <a:pt x="1531" y="2192"/>
                      <a:pt x="1650" y="2228"/>
                      <a:pt x="1775" y="2228"/>
                    </a:cubicBezTo>
                    <a:cubicBezTo>
                      <a:pt x="1901" y="2228"/>
                      <a:pt x="2032" y="2192"/>
                      <a:pt x="2127" y="2120"/>
                    </a:cubicBezTo>
                    <a:cubicBezTo>
                      <a:pt x="2270" y="1930"/>
                      <a:pt x="2270" y="1596"/>
                      <a:pt x="2127" y="1453"/>
                    </a:cubicBezTo>
                    <a:lnTo>
                      <a:pt x="1030" y="165"/>
                    </a:lnTo>
                    <a:cubicBezTo>
                      <a:pt x="914" y="49"/>
                      <a:pt x="787" y="1"/>
                      <a:pt x="6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2398;p63">
                <a:extLst>
                  <a:ext uri="{FF2B5EF4-FFF2-40B4-BE49-F238E27FC236}">
                    <a16:creationId xmlns:a16="http://schemas.microsoft.com/office/drawing/2014/main" id="{21782273-516E-48B8-B372-3B0527730745}"/>
                  </a:ext>
                </a:extLst>
              </p:cNvPr>
              <p:cNvSpPr/>
              <p:nvPr/>
            </p:nvSpPr>
            <p:spPr>
              <a:xfrm>
                <a:off x="2663884" y="3204328"/>
                <a:ext cx="27546" cy="31379"/>
              </a:xfrm>
              <a:custGeom>
                <a:avLst/>
                <a:gdLst/>
                <a:ahLst/>
                <a:cxnLst/>
                <a:rect l="l" t="t" r="r" b="b"/>
                <a:pathLst>
                  <a:path w="2041" h="2325" extrusionOk="0">
                    <a:moveTo>
                      <a:pt x="1394" y="1"/>
                    </a:moveTo>
                    <a:cubicBezTo>
                      <a:pt x="1259" y="1"/>
                      <a:pt x="1125" y="58"/>
                      <a:pt x="1027" y="198"/>
                    </a:cubicBezTo>
                    <a:cubicBezTo>
                      <a:pt x="741" y="675"/>
                      <a:pt x="455" y="1152"/>
                      <a:pt x="168" y="1629"/>
                    </a:cubicBezTo>
                    <a:cubicBezTo>
                      <a:pt x="0" y="1965"/>
                      <a:pt x="353" y="2325"/>
                      <a:pt x="659" y="2325"/>
                    </a:cubicBezTo>
                    <a:cubicBezTo>
                      <a:pt x="788" y="2325"/>
                      <a:pt x="909" y="2261"/>
                      <a:pt x="979" y="2106"/>
                    </a:cubicBezTo>
                    <a:cubicBezTo>
                      <a:pt x="1265" y="1581"/>
                      <a:pt x="1552" y="1152"/>
                      <a:pt x="1838" y="675"/>
                    </a:cubicBezTo>
                    <a:cubicBezTo>
                      <a:pt x="2040" y="338"/>
                      <a:pt x="1718" y="1"/>
                      <a:pt x="13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2399;p63">
                <a:extLst>
                  <a:ext uri="{FF2B5EF4-FFF2-40B4-BE49-F238E27FC236}">
                    <a16:creationId xmlns:a16="http://schemas.microsoft.com/office/drawing/2014/main" id="{AFAC808B-B116-4F63-80D0-89ABC544D1AA}"/>
                  </a:ext>
                </a:extLst>
              </p:cNvPr>
              <p:cNvSpPr/>
              <p:nvPr/>
            </p:nvSpPr>
            <p:spPr>
              <a:xfrm>
                <a:off x="2688069" y="3270150"/>
                <a:ext cx="31595" cy="27060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005" extrusionOk="0">
                    <a:moveTo>
                      <a:pt x="686" y="1"/>
                    </a:moveTo>
                    <a:cubicBezTo>
                      <a:pt x="324" y="1"/>
                      <a:pt x="0" y="475"/>
                      <a:pt x="332" y="807"/>
                    </a:cubicBezTo>
                    <a:cubicBezTo>
                      <a:pt x="761" y="1236"/>
                      <a:pt x="1000" y="1522"/>
                      <a:pt x="1334" y="1904"/>
                    </a:cubicBezTo>
                    <a:cubicBezTo>
                      <a:pt x="1404" y="1974"/>
                      <a:pt x="1493" y="2004"/>
                      <a:pt x="1585" y="2004"/>
                    </a:cubicBezTo>
                    <a:cubicBezTo>
                      <a:pt x="1935" y="2004"/>
                      <a:pt x="2341" y="1575"/>
                      <a:pt x="2002" y="1236"/>
                    </a:cubicBezTo>
                    <a:lnTo>
                      <a:pt x="1000" y="139"/>
                    </a:lnTo>
                    <a:cubicBezTo>
                      <a:pt x="902" y="41"/>
                      <a:pt x="793" y="1"/>
                      <a:pt x="6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2400;p63">
                <a:extLst>
                  <a:ext uri="{FF2B5EF4-FFF2-40B4-BE49-F238E27FC236}">
                    <a16:creationId xmlns:a16="http://schemas.microsoft.com/office/drawing/2014/main" id="{51A6733A-4D9B-40B3-A426-2762B016C462}"/>
                  </a:ext>
                </a:extLst>
              </p:cNvPr>
              <p:cNvSpPr/>
              <p:nvPr/>
            </p:nvSpPr>
            <p:spPr>
              <a:xfrm>
                <a:off x="2754026" y="3229688"/>
                <a:ext cx="13213" cy="32526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410" extrusionOk="0">
                    <a:moveTo>
                      <a:pt x="466" y="1"/>
                    </a:moveTo>
                    <a:cubicBezTo>
                      <a:pt x="227" y="1"/>
                      <a:pt x="0" y="156"/>
                      <a:pt x="24" y="466"/>
                    </a:cubicBezTo>
                    <a:cubicBezTo>
                      <a:pt x="24" y="943"/>
                      <a:pt x="24" y="1467"/>
                      <a:pt x="24" y="1944"/>
                    </a:cubicBezTo>
                    <a:cubicBezTo>
                      <a:pt x="24" y="2254"/>
                      <a:pt x="251" y="2409"/>
                      <a:pt x="483" y="2409"/>
                    </a:cubicBezTo>
                    <a:cubicBezTo>
                      <a:pt x="716" y="2409"/>
                      <a:pt x="955" y="2254"/>
                      <a:pt x="978" y="1944"/>
                    </a:cubicBezTo>
                    <a:cubicBezTo>
                      <a:pt x="978" y="1467"/>
                      <a:pt x="978" y="943"/>
                      <a:pt x="978" y="466"/>
                    </a:cubicBezTo>
                    <a:cubicBezTo>
                      <a:pt x="955" y="156"/>
                      <a:pt x="704" y="1"/>
                      <a:pt x="4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2401;p63">
                <a:extLst>
                  <a:ext uri="{FF2B5EF4-FFF2-40B4-BE49-F238E27FC236}">
                    <a16:creationId xmlns:a16="http://schemas.microsoft.com/office/drawing/2014/main" id="{B5F04D14-08EA-413E-848F-B2919EBC84E2}"/>
                  </a:ext>
                </a:extLst>
              </p:cNvPr>
              <p:cNvSpPr/>
              <p:nvPr/>
            </p:nvSpPr>
            <p:spPr>
              <a:xfrm>
                <a:off x="2747912" y="3328225"/>
                <a:ext cx="27155" cy="25130"/>
              </a:xfrm>
              <a:custGeom>
                <a:avLst/>
                <a:gdLst/>
                <a:ahLst/>
                <a:cxnLst/>
                <a:rect l="l" t="t" r="r" b="b"/>
                <a:pathLst>
                  <a:path w="2012" h="1862" extrusionOk="0">
                    <a:moveTo>
                      <a:pt x="521" y="1"/>
                    </a:moveTo>
                    <a:cubicBezTo>
                      <a:pt x="378" y="1"/>
                      <a:pt x="233" y="75"/>
                      <a:pt x="143" y="224"/>
                    </a:cubicBezTo>
                    <a:cubicBezTo>
                      <a:pt x="0" y="463"/>
                      <a:pt x="96" y="749"/>
                      <a:pt x="287" y="892"/>
                    </a:cubicBezTo>
                    <a:cubicBezTo>
                      <a:pt x="573" y="1083"/>
                      <a:pt x="811" y="1369"/>
                      <a:pt x="1002" y="1655"/>
                    </a:cubicBezTo>
                    <a:cubicBezTo>
                      <a:pt x="1104" y="1801"/>
                      <a:pt x="1245" y="1862"/>
                      <a:pt x="1385" y="1862"/>
                    </a:cubicBezTo>
                    <a:cubicBezTo>
                      <a:pt x="1704" y="1862"/>
                      <a:pt x="2012" y="1543"/>
                      <a:pt x="1813" y="1178"/>
                    </a:cubicBezTo>
                    <a:cubicBezTo>
                      <a:pt x="1527" y="749"/>
                      <a:pt x="1193" y="367"/>
                      <a:pt x="764" y="81"/>
                    </a:cubicBezTo>
                    <a:cubicBezTo>
                      <a:pt x="692" y="28"/>
                      <a:pt x="607" y="1"/>
                      <a:pt x="5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2402;p63">
                <a:extLst>
                  <a:ext uri="{FF2B5EF4-FFF2-40B4-BE49-F238E27FC236}">
                    <a16:creationId xmlns:a16="http://schemas.microsoft.com/office/drawing/2014/main" id="{4CAA3E9F-E17B-4971-ACF6-BFEBD8CAD8FC}"/>
                  </a:ext>
                </a:extLst>
              </p:cNvPr>
              <p:cNvSpPr/>
              <p:nvPr/>
            </p:nvSpPr>
            <p:spPr>
              <a:xfrm>
                <a:off x="2674222" y="3339117"/>
                <a:ext cx="24428" cy="30623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269" extrusionOk="0">
                    <a:moveTo>
                      <a:pt x="1168" y="1"/>
                    </a:moveTo>
                    <a:cubicBezTo>
                      <a:pt x="1033" y="1"/>
                      <a:pt x="906" y="67"/>
                      <a:pt x="833" y="228"/>
                    </a:cubicBezTo>
                    <a:lnTo>
                      <a:pt x="166" y="1564"/>
                    </a:lnTo>
                    <a:cubicBezTo>
                      <a:pt x="0" y="1928"/>
                      <a:pt x="339" y="2269"/>
                      <a:pt x="642" y="2269"/>
                    </a:cubicBezTo>
                    <a:cubicBezTo>
                      <a:pt x="776" y="2269"/>
                      <a:pt x="903" y="2202"/>
                      <a:pt x="976" y="2041"/>
                    </a:cubicBezTo>
                    <a:lnTo>
                      <a:pt x="1644" y="705"/>
                    </a:lnTo>
                    <a:cubicBezTo>
                      <a:pt x="1810" y="342"/>
                      <a:pt x="1471" y="1"/>
                      <a:pt x="1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2403;p63">
                <a:extLst>
                  <a:ext uri="{FF2B5EF4-FFF2-40B4-BE49-F238E27FC236}">
                    <a16:creationId xmlns:a16="http://schemas.microsoft.com/office/drawing/2014/main" id="{35680D41-96B4-4FB6-AF5F-09670967215A}"/>
                  </a:ext>
                </a:extLst>
              </p:cNvPr>
              <p:cNvSpPr/>
              <p:nvPr/>
            </p:nvSpPr>
            <p:spPr>
              <a:xfrm>
                <a:off x="2727303" y="3383560"/>
                <a:ext cx="13537" cy="32513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2409" extrusionOk="0">
                    <a:moveTo>
                      <a:pt x="460" y="0"/>
                    </a:moveTo>
                    <a:cubicBezTo>
                      <a:pt x="227" y="0"/>
                      <a:pt x="1" y="155"/>
                      <a:pt x="1" y="465"/>
                    </a:cubicBezTo>
                    <a:cubicBezTo>
                      <a:pt x="49" y="942"/>
                      <a:pt x="49" y="1467"/>
                      <a:pt x="1" y="1944"/>
                    </a:cubicBezTo>
                    <a:cubicBezTo>
                      <a:pt x="1" y="2254"/>
                      <a:pt x="239" y="2409"/>
                      <a:pt x="478" y="2409"/>
                    </a:cubicBezTo>
                    <a:cubicBezTo>
                      <a:pt x="716" y="2409"/>
                      <a:pt x="955" y="2254"/>
                      <a:pt x="955" y="1944"/>
                    </a:cubicBezTo>
                    <a:cubicBezTo>
                      <a:pt x="1003" y="1467"/>
                      <a:pt x="1003" y="942"/>
                      <a:pt x="955" y="465"/>
                    </a:cubicBezTo>
                    <a:cubicBezTo>
                      <a:pt x="931" y="155"/>
                      <a:pt x="693" y="0"/>
                      <a:pt x="4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2404;p63">
                <a:extLst>
                  <a:ext uri="{FF2B5EF4-FFF2-40B4-BE49-F238E27FC236}">
                    <a16:creationId xmlns:a16="http://schemas.microsoft.com/office/drawing/2014/main" id="{ECA9C2BE-767B-4674-BEF3-FCECF390E0B6}"/>
                  </a:ext>
                </a:extLst>
              </p:cNvPr>
              <p:cNvSpPr/>
              <p:nvPr/>
            </p:nvSpPr>
            <p:spPr>
              <a:xfrm>
                <a:off x="2755349" y="3446966"/>
                <a:ext cx="27978" cy="26480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962" extrusionOk="0">
                    <a:moveTo>
                      <a:pt x="1548" y="1"/>
                    </a:moveTo>
                    <a:cubicBezTo>
                      <a:pt x="1429" y="1"/>
                      <a:pt x="1310" y="36"/>
                      <a:pt x="1214" y="108"/>
                    </a:cubicBezTo>
                    <a:cubicBezTo>
                      <a:pt x="880" y="442"/>
                      <a:pt x="546" y="823"/>
                      <a:pt x="260" y="1205"/>
                    </a:cubicBezTo>
                    <a:cubicBezTo>
                      <a:pt x="1" y="1594"/>
                      <a:pt x="337" y="1962"/>
                      <a:pt x="669" y="1962"/>
                    </a:cubicBezTo>
                    <a:cubicBezTo>
                      <a:pt x="825" y="1962"/>
                      <a:pt x="980" y="1880"/>
                      <a:pt x="1071" y="1682"/>
                    </a:cubicBezTo>
                    <a:cubicBezTo>
                      <a:pt x="1310" y="1348"/>
                      <a:pt x="1596" y="1062"/>
                      <a:pt x="1882" y="776"/>
                    </a:cubicBezTo>
                    <a:cubicBezTo>
                      <a:pt x="2073" y="585"/>
                      <a:pt x="2073" y="299"/>
                      <a:pt x="1882" y="108"/>
                    </a:cubicBezTo>
                    <a:cubicBezTo>
                      <a:pt x="1787" y="36"/>
                      <a:pt x="1667" y="1"/>
                      <a:pt x="15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2405;p63">
                <a:extLst>
                  <a:ext uri="{FF2B5EF4-FFF2-40B4-BE49-F238E27FC236}">
                    <a16:creationId xmlns:a16="http://schemas.microsoft.com/office/drawing/2014/main" id="{BD857275-E71E-4D5E-ACC5-3298C8CA948D}"/>
                  </a:ext>
                </a:extLst>
              </p:cNvPr>
              <p:cNvSpPr/>
              <p:nvPr/>
            </p:nvSpPr>
            <p:spPr>
              <a:xfrm>
                <a:off x="2647810" y="3416019"/>
                <a:ext cx="28774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2158" extrusionOk="0">
                    <a:moveTo>
                      <a:pt x="604" y="0"/>
                    </a:moveTo>
                    <a:cubicBezTo>
                      <a:pt x="296" y="0"/>
                      <a:pt x="1" y="319"/>
                      <a:pt x="167" y="684"/>
                    </a:cubicBezTo>
                    <a:cubicBezTo>
                      <a:pt x="453" y="1161"/>
                      <a:pt x="787" y="1590"/>
                      <a:pt x="1169" y="2019"/>
                    </a:cubicBezTo>
                    <a:cubicBezTo>
                      <a:pt x="1255" y="2117"/>
                      <a:pt x="1357" y="2158"/>
                      <a:pt x="1457" y="2158"/>
                    </a:cubicBezTo>
                    <a:cubicBezTo>
                      <a:pt x="1799" y="2158"/>
                      <a:pt x="2131" y="1683"/>
                      <a:pt x="1836" y="1352"/>
                    </a:cubicBezTo>
                    <a:cubicBezTo>
                      <a:pt x="1502" y="970"/>
                      <a:pt x="1216" y="588"/>
                      <a:pt x="978" y="207"/>
                    </a:cubicBezTo>
                    <a:cubicBezTo>
                      <a:pt x="876" y="61"/>
                      <a:pt x="739" y="0"/>
                      <a:pt x="6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2406;p63">
                <a:extLst>
                  <a:ext uri="{FF2B5EF4-FFF2-40B4-BE49-F238E27FC236}">
                    <a16:creationId xmlns:a16="http://schemas.microsoft.com/office/drawing/2014/main" id="{C30E133E-9726-4440-965D-E04F9F7B11D7}"/>
                  </a:ext>
                </a:extLst>
              </p:cNvPr>
              <p:cNvSpPr/>
              <p:nvPr/>
            </p:nvSpPr>
            <p:spPr>
              <a:xfrm>
                <a:off x="2594688" y="3378243"/>
                <a:ext cx="25117" cy="21257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575" extrusionOk="0">
                    <a:moveTo>
                      <a:pt x="1336" y="1"/>
                    </a:moveTo>
                    <a:cubicBezTo>
                      <a:pt x="1217" y="1"/>
                      <a:pt x="1098" y="48"/>
                      <a:pt x="1002" y="144"/>
                    </a:cubicBezTo>
                    <a:lnTo>
                      <a:pt x="191" y="764"/>
                    </a:lnTo>
                    <a:cubicBezTo>
                      <a:pt x="1" y="955"/>
                      <a:pt x="1" y="1241"/>
                      <a:pt x="191" y="1432"/>
                    </a:cubicBezTo>
                    <a:cubicBezTo>
                      <a:pt x="287" y="1527"/>
                      <a:pt x="406" y="1575"/>
                      <a:pt x="525" y="1575"/>
                    </a:cubicBezTo>
                    <a:cubicBezTo>
                      <a:pt x="644" y="1575"/>
                      <a:pt x="764" y="1527"/>
                      <a:pt x="859" y="1432"/>
                    </a:cubicBezTo>
                    <a:lnTo>
                      <a:pt x="1670" y="811"/>
                    </a:lnTo>
                    <a:cubicBezTo>
                      <a:pt x="1861" y="621"/>
                      <a:pt x="1861" y="334"/>
                      <a:pt x="1670" y="144"/>
                    </a:cubicBezTo>
                    <a:cubicBezTo>
                      <a:pt x="1575" y="48"/>
                      <a:pt x="1455" y="1"/>
                      <a:pt x="13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2407;p63">
                <a:extLst>
                  <a:ext uri="{FF2B5EF4-FFF2-40B4-BE49-F238E27FC236}">
                    <a16:creationId xmlns:a16="http://schemas.microsoft.com/office/drawing/2014/main" id="{2DC34119-4A33-4333-BAC0-D0D9DF8A3D06}"/>
                  </a:ext>
                </a:extLst>
              </p:cNvPr>
              <p:cNvSpPr/>
              <p:nvPr/>
            </p:nvSpPr>
            <p:spPr>
              <a:xfrm>
                <a:off x="2599074" y="3463931"/>
                <a:ext cx="24482" cy="29449"/>
              </a:xfrm>
              <a:custGeom>
                <a:avLst/>
                <a:gdLst/>
                <a:ahLst/>
                <a:cxnLst/>
                <a:rect l="l" t="t" r="r" b="b"/>
                <a:pathLst>
                  <a:path w="1814" h="2182" extrusionOk="0">
                    <a:moveTo>
                      <a:pt x="675" y="1"/>
                    </a:moveTo>
                    <a:cubicBezTo>
                      <a:pt x="333" y="1"/>
                      <a:pt x="1" y="475"/>
                      <a:pt x="296" y="807"/>
                    </a:cubicBezTo>
                    <a:cubicBezTo>
                      <a:pt x="534" y="1093"/>
                      <a:pt x="725" y="1475"/>
                      <a:pt x="820" y="1856"/>
                    </a:cubicBezTo>
                    <a:cubicBezTo>
                      <a:pt x="877" y="2082"/>
                      <a:pt x="1052" y="2181"/>
                      <a:pt x="1234" y="2181"/>
                    </a:cubicBezTo>
                    <a:cubicBezTo>
                      <a:pt x="1515" y="2181"/>
                      <a:pt x="1813" y="1946"/>
                      <a:pt x="1727" y="1570"/>
                    </a:cubicBezTo>
                    <a:cubicBezTo>
                      <a:pt x="1584" y="1045"/>
                      <a:pt x="1345" y="568"/>
                      <a:pt x="963" y="139"/>
                    </a:cubicBezTo>
                    <a:cubicBezTo>
                      <a:pt x="877" y="41"/>
                      <a:pt x="775" y="1"/>
                      <a:pt x="6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2408;p63">
                <a:extLst>
                  <a:ext uri="{FF2B5EF4-FFF2-40B4-BE49-F238E27FC236}">
                    <a16:creationId xmlns:a16="http://schemas.microsoft.com/office/drawing/2014/main" id="{F0D1B618-2D14-40B7-9F17-4D2363862CE3}"/>
                  </a:ext>
                </a:extLst>
              </p:cNvPr>
              <p:cNvSpPr/>
              <p:nvPr/>
            </p:nvSpPr>
            <p:spPr>
              <a:xfrm>
                <a:off x="2699757" y="3480748"/>
                <a:ext cx="22957" cy="28126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2084" extrusionOk="0">
                    <a:moveTo>
                      <a:pt x="1075" y="1"/>
                    </a:moveTo>
                    <a:cubicBezTo>
                      <a:pt x="929" y="1"/>
                      <a:pt x="776" y="68"/>
                      <a:pt x="659" y="229"/>
                    </a:cubicBezTo>
                    <a:cubicBezTo>
                      <a:pt x="420" y="610"/>
                      <a:pt x="229" y="1039"/>
                      <a:pt x="86" y="1516"/>
                    </a:cubicBezTo>
                    <a:cubicBezTo>
                      <a:pt x="0" y="1860"/>
                      <a:pt x="275" y="2083"/>
                      <a:pt x="550" y="2083"/>
                    </a:cubicBezTo>
                    <a:cubicBezTo>
                      <a:pt x="733" y="2083"/>
                      <a:pt x="916" y="1984"/>
                      <a:pt x="992" y="1755"/>
                    </a:cubicBezTo>
                    <a:cubicBezTo>
                      <a:pt x="1088" y="1373"/>
                      <a:pt x="1279" y="1039"/>
                      <a:pt x="1469" y="706"/>
                    </a:cubicBezTo>
                    <a:cubicBezTo>
                      <a:pt x="1701" y="342"/>
                      <a:pt x="1405" y="1"/>
                      <a:pt x="10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2409;p63">
                <a:extLst>
                  <a:ext uri="{FF2B5EF4-FFF2-40B4-BE49-F238E27FC236}">
                    <a16:creationId xmlns:a16="http://schemas.microsoft.com/office/drawing/2014/main" id="{7C12A2DD-1FE4-46FA-9E75-4AD9704BFB0E}"/>
                  </a:ext>
                </a:extLst>
              </p:cNvPr>
              <p:cNvSpPr/>
              <p:nvPr/>
            </p:nvSpPr>
            <p:spPr>
              <a:xfrm>
                <a:off x="2470980" y="3334541"/>
                <a:ext cx="23551" cy="29409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2179" extrusionOk="0">
                    <a:moveTo>
                      <a:pt x="1180" y="1"/>
                    </a:moveTo>
                    <a:cubicBezTo>
                      <a:pt x="991" y="1"/>
                      <a:pt x="800" y="100"/>
                      <a:pt x="723" y="329"/>
                    </a:cubicBezTo>
                    <a:cubicBezTo>
                      <a:pt x="580" y="710"/>
                      <a:pt x="390" y="1092"/>
                      <a:pt x="199" y="1474"/>
                    </a:cubicBezTo>
                    <a:cubicBezTo>
                      <a:pt x="0" y="1837"/>
                      <a:pt x="329" y="2178"/>
                      <a:pt x="645" y="2178"/>
                    </a:cubicBezTo>
                    <a:cubicBezTo>
                      <a:pt x="785" y="2178"/>
                      <a:pt x="922" y="2112"/>
                      <a:pt x="1010" y="1951"/>
                    </a:cubicBezTo>
                    <a:cubicBezTo>
                      <a:pt x="1248" y="1521"/>
                      <a:pt x="1439" y="1044"/>
                      <a:pt x="1630" y="567"/>
                    </a:cubicBezTo>
                    <a:cubicBezTo>
                      <a:pt x="1744" y="224"/>
                      <a:pt x="1464" y="1"/>
                      <a:pt x="1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410;p63">
                <a:extLst>
                  <a:ext uri="{FF2B5EF4-FFF2-40B4-BE49-F238E27FC236}">
                    <a16:creationId xmlns:a16="http://schemas.microsoft.com/office/drawing/2014/main" id="{617CE7CE-7B8D-492B-8659-09CC109A5C3C}"/>
                  </a:ext>
                </a:extLst>
              </p:cNvPr>
              <p:cNvSpPr/>
              <p:nvPr/>
            </p:nvSpPr>
            <p:spPr>
              <a:xfrm>
                <a:off x="2400326" y="3377851"/>
                <a:ext cx="26345" cy="30934"/>
              </a:xfrm>
              <a:custGeom>
                <a:avLst/>
                <a:gdLst/>
                <a:ahLst/>
                <a:cxnLst/>
                <a:rect l="l" t="t" r="r" b="b"/>
                <a:pathLst>
                  <a:path w="1952" h="2292" extrusionOk="0">
                    <a:moveTo>
                      <a:pt x="662" y="1"/>
                    </a:moveTo>
                    <a:cubicBezTo>
                      <a:pt x="329" y="1"/>
                      <a:pt x="0" y="349"/>
                      <a:pt x="234" y="650"/>
                    </a:cubicBezTo>
                    <a:cubicBezTo>
                      <a:pt x="568" y="1079"/>
                      <a:pt x="807" y="1556"/>
                      <a:pt x="998" y="2033"/>
                    </a:cubicBezTo>
                    <a:cubicBezTo>
                      <a:pt x="1095" y="2195"/>
                      <a:pt x="1258" y="2291"/>
                      <a:pt x="1428" y="2291"/>
                    </a:cubicBezTo>
                    <a:cubicBezTo>
                      <a:pt x="1508" y="2291"/>
                      <a:pt x="1589" y="2270"/>
                      <a:pt x="1665" y="2224"/>
                    </a:cubicBezTo>
                    <a:cubicBezTo>
                      <a:pt x="1856" y="2081"/>
                      <a:pt x="1952" y="1794"/>
                      <a:pt x="1808" y="1556"/>
                    </a:cubicBezTo>
                    <a:cubicBezTo>
                      <a:pt x="1618" y="1079"/>
                      <a:pt x="1379" y="650"/>
                      <a:pt x="1045" y="220"/>
                    </a:cubicBezTo>
                    <a:cubicBezTo>
                      <a:pt x="946" y="64"/>
                      <a:pt x="803" y="1"/>
                      <a:pt x="6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2411;p63">
                <a:extLst>
                  <a:ext uri="{FF2B5EF4-FFF2-40B4-BE49-F238E27FC236}">
                    <a16:creationId xmlns:a16="http://schemas.microsoft.com/office/drawing/2014/main" id="{6F865430-C85C-493D-B6EA-F4C6E3782788}"/>
                  </a:ext>
                </a:extLst>
              </p:cNvPr>
              <p:cNvSpPr/>
              <p:nvPr/>
            </p:nvSpPr>
            <p:spPr>
              <a:xfrm>
                <a:off x="2462612" y="3454565"/>
                <a:ext cx="28315" cy="28477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2110" extrusionOk="0">
                    <a:moveTo>
                      <a:pt x="1441" y="1"/>
                    </a:moveTo>
                    <a:cubicBezTo>
                      <a:pt x="1327" y="1"/>
                      <a:pt x="1209" y="49"/>
                      <a:pt x="1105" y="165"/>
                    </a:cubicBezTo>
                    <a:cubicBezTo>
                      <a:pt x="771" y="547"/>
                      <a:pt x="485" y="928"/>
                      <a:pt x="199" y="1405"/>
                    </a:cubicBezTo>
                    <a:cubicBezTo>
                      <a:pt x="0" y="1769"/>
                      <a:pt x="329" y="2110"/>
                      <a:pt x="645" y="2110"/>
                    </a:cubicBezTo>
                    <a:cubicBezTo>
                      <a:pt x="785" y="2110"/>
                      <a:pt x="922" y="2043"/>
                      <a:pt x="1010" y="1882"/>
                    </a:cubicBezTo>
                    <a:cubicBezTo>
                      <a:pt x="1248" y="1501"/>
                      <a:pt x="1487" y="1119"/>
                      <a:pt x="1773" y="833"/>
                    </a:cubicBezTo>
                    <a:cubicBezTo>
                      <a:pt x="2098" y="472"/>
                      <a:pt x="1794" y="1"/>
                      <a:pt x="14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412;p63">
                <a:extLst>
                  <a:ext uri="{FF2B5EF4-FFF2-40B4-BE49-F238E27FC236}">
                    <a16:creationId xmlns:a16="http://schemas.microsoft.com/office/drawing/2014/main" id="{0332FC58-93E8-44B2-8C6C-4A1E9E560EBA}"/>
                  </a:ext>
                </a:extLst>
              </p:cNvPr>
              <p:cNvSpPr/>
              <p:nvPr/>
            </p:nvSpPr>
            <p:spPr>
              <a:xfrm>
                <a:off x="2306918" y="3344124"/>
                <a:ext cx="39275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991" extrusionOk="0">
                    <a:moveTo>
                      <a:pt x="620" y="0"/>
                    </a:moveTo>
                    <a:cubicBezTo>
                      <a:pt x="0" y="0"/>
                      <a:pt x="0" y="907"/>
                      <a:pt x="620" y="954"/>
                    </a:cubicBezTo>
                    <a:cubicBezTo>
                      <a:pt x="907" y="978"/>
                      <a:pt x="1193" y="990"/>
                      <a:pt x="1479" y="990"/>
                    </a:cubicBezTo>
                    <a:cubicBezTo>
                      <a:pt x="1765" y="990"/>
                      <a:pt x="2051" y="978"/>
                      <a:pt x="2338" y="954"/>
                    </a:cubicBezTo>
                    <a:cubicBezTo>
                      <a:pt x="2862" y="907"/>
                      <a:pt x="2910" y="0"/>
                      <a:pt x="2338" y="0"/>
                    </a:cubicBezTo>
                    <a:cubicBezTo>
                      <a:pt x="2051" y="24"/>
                      <a:pt x="1765" y="36"/>
                      <a:pt x="1479" y="36"/>
                    </a:cubicBezTo>
                    <a:cubicBezTo>
                      <a:pt x="1193" y="36"/>
                      <a:pt x="907" y="24"/>
                      <a:pt x="6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2413;p63">
                <a:extLst>
                  <a:ext uri="{FF2B5EF4-FFF2-40B4-BE49-F238E27FC236}">
                    <a16:creationId xmlns:a16="http://schemas.microsoft.com/office/drawing/2014/main" id="{D76C7086-482C-4A99-A9FB-7BB8FAEED5F8}"/>
                  </a:ext>
                </a:extLst>
              </p:cNvPr>
              <p:cNvSpPr/>
              <p:nvPr/>
            </p:nvSpPr>
            <p:spPr>
              <a:xfrm>
                <a:off x="2305298" y="3276048"/>
                <a:ext cx="17721" cy="2938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2177" extrusionOk="0">
                    <a:moveTo>
                      <a:pt x="466" y="0"/>
                    </a:moveTo>
                    <a:cubicBezTo>
                      <a:pt x="228" y="0"/>
                      <a:pt x="1" y="155"/>
                      <a:pt x="25" y="465"/>
                    </a:cubicBezTo>
                    <a:cubicBezTo>
                      <a:pt x="25" y="942"/>
                      <a:pt x="120" y="1371"/>
                      <a:pt x="263" y="1848"/>
                    </a:cubicBezTo>
                    <a:cubicBezTo>
                      <a:pt x="340" y="2077"/>
                      <a:pt x="538" y="2177"/>
                      <a:pt x="733" y="2177"/>
                    </a:cubicBezTo>
                    <a:cubicBezTo>
                      <a:pt x="1027" y="2177"/>
                      <a:pt x="1313" y="1953"/>
                      <a:pt x="1170" y="1610"/>
                    </a:cubicBezTo>
                    <a:cubicBezTo>
                      <a:pt x="1074" y="1228"/>
                      <a:pt x="979" y="847"/>
                      <a:pt x="979" y="465"/>
                    </a:cubicBezTo>
                    <a:cubicBezTo>
                      <a:pt x="955" y="155"/>
                      <a:pt x="705" y="0"/>
                      <a:pt x="4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2414;p63">
                <a:extLst>
                  <a:ext uri="{FF2B5EF4-FFF2-40B4-BE49-F238E27FC236}">
                    <a16:creationId xmlns:a16="http://schemas.microsoft.com/office/drawing/2014/main" id="{9CE8FEF4-E453-48E7-83F4-29BD481158A3}"/>
                  </a:ext>
                </a:extLst>
              </p:cNvPr>
              <p:cNvSpPr/>
              <p:nvPr/>
            </p:nvSpPr>
            <p:spPr>
              <a:xfrm>
                <a:off x="2308942" y="3421930"/>
                <a:ext cx="29692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2239" extrusionOk="0">
                    <a:moveTo>
                      <a:pt x="1515" y="0"/>
                    </a:moveTo>
                    <a:cubicBezTo>
                      <a:pt x="1375" y="0"/>
                      <a:pt x="1236" y="58"/>
                      <a:pt x="1138" y="198"/>
                    </a:cubicBezTo>
                    <a:lnTo>
                      <a:pt x="232" y="1534"/>
                    </a:lnTo>
                    <a:cubicBezTo>
                      <a:pt x="0" y="1897"/>
                      <a:pt x="319" y="2238"/>
                      <a:pt x="648" y="2238"/>
                    </a:cubicBezTo>
                    <a:cubicBezTo>
                      <a:pt x="793" y="2238"/>
                      <a:pt x="940" y="2172"/>
                      <a:pt x="1043" y="2011"/>
                    </a:cubicBezTo>
                    <a:lnTo>
                      <a:pt x="1997" y="675"/>
                    </a:lnTo>
                    <a:cubicBezTo>
                      <a:pt x="2199" y="338"/>
                      <a:pt x="1853" y="0"/>
                      <a:pt x="15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2415;p63">
                <a:extLst>
                  <a:ext uri="{FF2B5EF4-FFF2-40B4-BE49-F238E27FC236}">
                    <a16:creationId xmlns:a16="http://schemas.microsoft.com/office/drawing/2014/main" id="{2886A489-3C7C-49D7-A8CF-0CF5E07EF354}"/>
                  </a:ext>
                </a:extLst>
              </p:cNvPr>
              <p:cNvSpPr/>
              <p:nvPr/>
            </p:nvSpPr>
            <p:spPr>
              <a:xfrm>
                <a:off x="2357124" y="3495931"/>
                <a:ext cx="27668" cy="36278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2688" extrusionOk="0">
                    <a:moveTo>
                      <a:pt x="491" y="1"/>
                    </a:moveTo>
                    <a:cubicBezTo>
                      <a:pt x="456" y="1"/>
                      <a:pt x="419" y="4"/>
                      <a:pt x="383" y="10"/>
                    </a:cubicBezTo>
                    <a:cubicBezTo>
                      <a:pt x="144" y="105"/>
                      <a:pt x="1" y="391"/>
                      <a:pt x="49" y="630"/>
                    </a:cubicBezTo>
                    <a:cubicBezTo>
                      <a:pt x="335" y="1250"/>
                      <a:pt x="669" y="1870"/>
                      <a:pt x="1003" y="2490"/>
                    </a:cubicBezTo>
                    <a:cubicBezTo>
                      <a:pt x="1100" y="2630"/>
                      <a:pt x="1239" y="2688"/>
                      <a:pt x="1378" y="2688"/>
                    </a:cubicBezTo>
                    <a:cubicBezTo>
                      <a:pt x="1713" y="2688"/>
                      <a:pt x="2050" y="2351"/>
                      <a:pt x="1814" y="2013"/>
                    </a:cubicBezTo>
                    <a:cubicBezTo>
                      <a:pt x="1527" y="1489"/>
                      <a:pt x="1241" y="916"/>
                      <a:pt x="1003" y="344"/>
                    </a:cubicBezTo>
                    <a:cubicBezTo>
                      <a:pt x="920" y="136"/>
                      <a:pt x="728" y="1"/>
                      <a:pt x="4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2416;p63">
                <a:extLst>
                  <a:ext uri="{FF2B5EF4-FFF2-40B4-BE49-F238E27FC236}">
                    <a16:creationId xmlns:a16="http://schemas.microsoft.com/office/drawing/2014/main" id="{E61D9AB2-2E02-4EE5-B7AE-2E10CAE96336}"/>
                  </a:ext>
                </a:extLst>
              </p:cNvPr>
              <p:cNvSpPr/>
              <p:nvPr/>
            </p:nvSpPr>
            <p:spPr>
              <a:xfrm>
                <a:off x="2295662" y="3566895"/>
                <a:ext cx="26574" cy="29814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2209" extrusionOk="0">
                    <a:moveTo>
                      <a:pt x="1341" y="0"/>
                    </a:moveTo>
                    <a:cubicBezTo>
                      <a:pt x="1190" y="0"/>
                      <a:pt x="1036" y="71"/>
                      <a:pt x="930" y="237"/>
                    </a:cubicBezTo>
                    <a:lnTo>
                      <a:pt x="166" y="1525"/>
                    </a:lnTo>
                    <a:cubicBezTo>
                      <a:pt x="1" y="1890"/>
                      <a:pt x="296" y="2209"/>
                      <a:pt x="604" y="2209"/>
                    </a:cubicBezTo>
                    <a:cubicBezTo>
                      <a:pt x="738" y="2209"/>
                      <a:pt x="876" y="2148"/>
                      <a:pt x="977" y="2002"/>
                    </a:cubicBezTo>
                    <a:cubicBezTo>
                      <a:pt x="1216" y="1573"/>
                      <a:pt x="1502" y="1144"/>
                      <a:pt x="1741" y="714"/>
                    </a:cubicBezTo>
                    <a:cubicBezTo>
                      <a:pt x="1968" y="324"/>
                      <a:pt x="1663" y="0"/>
                      <a:pt x="13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2417;p63">
                <a:extLst>
                  <a:ext uri="{FF2B5EF4-FFF2-40B4-BE49-F238E27FC236}">
                    <a16:creationId xmlns:a16="http://schemas.microsoft.com/office/drawing/2014/main" id="{4CCD4C99-57E0-4750-A2F5-AB9F288C2989}"/>
                  </a:ext>
                </a:extLst>
              </p:cNvPr>
              <p:cNvSpPr/>
              <p:nvPr/>
            </p:nvSpPr>
            <p:spPr>
              <a:xfrm>
                <a:off x="2376438" y="3581687"/>
                <a:ext cx="12889" cy="33485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481" extrusionOk="0">
                    <a:moveTo>
                      <a:pt x="496" y="0"/>
                    </a:moveTo>
                    <a:cubicBezTo>
                      <a:pt x="275" y="0"/>
                      <a:pt x="49" y="143"/>
                      <a:pt x="1" y="429"/>
                    </a:cubicBezTo>
                    <a:lnTo>
                      <a:pt x="1" y="2051"/>
                    </a:lnTo>
                    <a:cubicBezTo>
                      <a:pt x="49" y="2337"/>
                      <a:pt x="275" y="2480"/>
                      <a:pt x="496" y="2480"/>
                    </a:cubicBezTo>
                    <a:cubicBezTo>
                      <a:pt x="716" y="2480"/>
                      <a:pt x="931" y="2337"/>
                      <a:pt x="955" y="2051"/>
                    </a:cubicBezTo>
                    <a:lnTo>
                      <a:pt x="955" y="429"/>
                    </a:lnTo>
                    <a:cubicBezTo>
                      <a:pt x="931" y="143"/>
                      <a:pt x="716" y="0"/>
                      <a:pt x="4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2418;p63">
                <a:extLst>
                  <a:ext uri="{FF2B5EF4-FFF2-40B4-BE49-F238E27FC236}">
                    <a16:creationId xmlns:a16="http://schemas.microsoft.com/office/drawing/2014/main" id="{89C29766-7E5B-4974-988F-E42C44C75F7A}"/>
                  </a:ext>
                </a:extLst>
              </p:cNvPr>
              <p:cNvSpPr/>
              <p:nvPr/>
            </p:nvSpPr>
            <p:spPr>
              <a:xfrm>
                <a:off x="2444041" y="3562752"/>
                <a:ext cx="32324" cy="27249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2019" extrusionOk="0">
                    <a:moveTo>
                      <a:pt x="526" y="0"/>
                    </a:moveTo>
                    <a:cubicBezTo>
                      <a:pt x="356" y="0"/>
                      <a:pt x="193" y="96"/>
                      <a:pt x="96" y="258"/>
                    </a:cubicBezTo>
                    <a:cubicBezTo>
                      <a:pt x="1" y="449"/>
                      <a:pt x="48" y="735"/>
                      <a:pt x="287" y="878"/>
                    </a:cubicBezTo>
                    <a:cubicBezTo>
                      <a:pt x="716" y="1165"/>
                      <a:pt x="1098" y="1498"/>
                      <a:pt x="1432" y="1880"/>
                    </a:cubicBezTo>
                    <a:cubicBezTo>
                      <a:pt x="1518" y="1978"/>
                      <a:pt x="1620" y="2018"/>
                      <a:pt x="1720" y="2018"/>
                    </a:cubicBezTo>
                    <a:cubicBezTo>
                      <a:pt x="2062" y="2018"/>
                      <a:pt x="2394" y="1544"/>
                      <a:pt x="2099" y="1212"/>
                    </a:cubicBezTo>
                    <a:cubicBezTo>
                      <a:pt x="1670" y="783"/>
                      <a:pt x="1241" y="401"/>
                      <a:pt x="764" y="67"/>
                    </a:cubicBezTo>
                    <a:cubicBezTo>
                      <a:pt x="687" y="22"/>
                      <a:pt x="606" y="0"/>
                      <a:pt x="5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2419;p63">
                <a:extLst>
                  <a:ext uri="{FF2B5EF4-FFF2-40B4-BE49-F238E27FC236}">
                    <a16:creationId xmlns:a16="http://schemas.microsoft.com/office/drawing/2014/main" id="{D93B9225-BF9F-4785-95C5-D950A761EA66}"/>
                  </a:ext>
                </a:extLst>
              </p:cNvPr>
              <p:cNvSpPr/>
              <p:nvPr/>
            </p:nvSpPr>
            <p:spPr>
              <a:xfrm>
                <a:off x="2451896" y="3650074"/>
                <a:ext cx="30245" cy="31055"/>
              </a:xfrm>
              <a:custGeom>
                <a:avLst/>
                <a:gdLst/>
                <a:ahLst/>
                <a:cxnLst/>
                <a:rect l="l" t="t" r="r" b="b"/>
                <a:pathLst>
                  <a:path w="2241" h="2301" extrusionOk="0">
                    <a:moveTo>
                      <a:pt x="1596" y="0"/>
                    </a:moveTo>
                    <a:cubicBezTo>
                      <a:pt x="1456" y="0"/>
                      <a:pt x="1319" y="67"/>
                      <a:pt x="1231" y="228"/>
                    </a:cubicBezTo>
                    <a:cubicBezTo>
                      <a:pt x="993" y="705"/>
                      <a:pt x="706" y="1134"/>
                      <a:pt x="325" y="1516"/>
                    </a:cubicBezTo>
                    <a:cubicBezTo>
                      <a:pt x="0" y="1840"/>
                      <a:pt x="302" y="2301"/>
                      <a:pt x="655" y="2301"/>
                    </a:cubicBezTo>
                    <a:cubicBezTo>
                      <a:pt x="769" y="2301"/>
                      <a:pt x="888" y="2252"/>
                      <a:pt x="993" y="2136"/>
                    </a:cubicBezTo>
                    <a:cubicBezTo>
                      <a:pt x="1422" y="1707"/>
                      <a:pt x="1756" y="1230"/>
                      <a:pt x="2042" y="705"/>
                    </a:cubicBezTo>
                    <a:cubicBezTo>
                      <a:pt x="2240" y="341"/>
                      <a:pt x="1912" y="0"/>
                      <a:pt x="1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2420;p63">
                <a:extLst>
                  <a:ext uri="{FF2B5EF4-FFF2-40B4-BE49-F238E27FC236}">
                    <a16:creationId xmlns:a16="http://schemas.microsoft.com/office/drawing/2014/main" id="{35EFCF73-67DC-4695-BA1B-72A1A81D432D}"/>
                  </a:ext>
                </a:extLst>
              </p:cNvPr>
              <p:cNvSpPr/>
              <p:nvPr/>
            </p:nvSpPr>
            <p:spPr>
              <a:xfrm>
                <a:off x="2385143" y="3665608"/>
                <a:ext cx="15440" cy="32621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417" extrusionOk="0">
                    <a:moveTo>
                      <a:pt x="449" y="1"/>
                    </a:moveTo>
                    <a:cubicBezTo>
                      <a:pt x="217" y="1"/>
                      <a:pt x="0" y="132"/>
                      <a:pt x="24" y="412"/>
                    </a:cubicBezTo>
                    <a:cubicBezTo>
                      <a:pt x="71" y="1033"/>
                      <a:pt x="119" y="1462"/>
                      <a:pt x="167" y="1987"/>
                    </a:cubicBezTo>
                    <a:cubicBezTo>
                      <a:pt x="192" y="2260"/>
                      <a:pt x="462" y="2417"/>
                      <a:pt x="709" y="2417"/>
                    </a:cubicBezTo>
                    <a:cubicBezTo>
                      <a:pt x="936" y="2417"/>
                      <a:pt x="1144" y="2284"/>
                      <a:pt x="1121" y="1987"/>
                    </a:cubicBezTo>
                    <a:cubicBezTo>
                      <a:pt x="1025" y="1462"/>
                      <a:pt x="1025" y="937"/>
                      <a:pt x="978" y="412"/>
                    </a:cubicBezTo>
                    <a:cubicBezTo>
                      <a:pt x="953" y="144"/>
                      <a:pt x="693" y="1"/>
                      <a:pt x="4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2421;p63">
                <a:extLst>
                  <a:ext uri="{FF2B5EF4-FFF2-40B4-BE49-F238E27FC236}">
                    <a16:creationId xmlns:a16="http://schemas.microsoft.com/office/drawing/2014/main" id="{B3D3AB43-162C-457C-98F3-67BF1C83A1E7}"/>
                  </a:ext>
                </a:extLst>
              </p:cNvPr>
              <p:cNvSpPr/>
              <p:nvPr/>
            </p:nvSpPr>
            <p:spPr>
              <a:xfrm>
                <a:off x="2306661" y="3656025"/>
                <a:ext cx="31163" cy="20474"/>
              </a:xfrm>
              <a:custGeom>
                <a:avLst/>
                <a:gdLst/>
                <a:ahLst/>
                <a:cxnLst/>
                <a:rect l="l" t="t" r="r" b="b"/>
                <a:pathLst>
                  <a:path w="2309" h="1517" extrusionOk="0">
                    <a:moveTo>
                      <a:pt x="1773" y="0"/>
                    </a:moveTo>
                    <a:cubicBezTo>
                      <a:pt x="1729" y="0"/>
                      <a:pt x="1684" y="8"/>
                      <a:pt x="1641" y="25"/>
                    </a:cubicBezTo>
                    <a:cubicBezTo>
                      <a:pt x="1212" y="168"/>
                      <a:pt x="782" y="407"/>
                      <a:pt x="449" y="645"/>
                    </a:cubicBezTo>
                    <a:cubicBezTo>
                      <a:pt x="1" y="890"/>
                      <a:pt x="283" y="1517"/>
                      <a:pt x="701" y="1517"/>
                    </a:cubicBezTo>
                    <a:cubicBezTo>
                      <a:pt x="773" y="1517"/>
                      <a:pt x="849" y="1498"/>
                      <a:pt x="926" y="1456"/>
                    </a:cubicBezTo>
                    <a:cubicBezTo>
                      <a:pt x="1212" y="1266"/>
                      <a:pt x="1498" y="1075"/>
                      <a:pt x="1832" y="979"/>
                    </a:cubicBezTo>
                    <a:cubicBezTo>
                      <a:pt x="2118" y="884"/>
                      <a:pt x="2309" y="645"/>
                      <a:pt x="2213" y="359"/>
                    </a:cubicBezTo>
                    <a:cubicBezTo>
                      <a:pt x="2174" y="164"/>
                      <a:pt x="1975" y="0"/>
                      <a:pt x="1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2422;p63">
                <a:extLst>
                  <a:ext uri="{FF2B5EF4-FFF2-40B4-BE49-F238E27FC236}">
                    <a16:creationId xmlns:a16="http://schemas.microsoft.com/office/drawing/2014/main" id="{0DE2E354-179B-4813-9D69-3D984C408A25}"/>
                  </a:ext>
                </a:extLst>
              </p:cNvPr>
              <p:cNvSpPr/>
              <p:nvPr/>
            </p:nvSpPr>
            <p:spPr>
              <a:xfrm>
                <a:off x="2279871" y="3735749"/>
                <a:ext cx="28005" cy="30569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2265" extrusionOk="0">
                    <a:moveTo>
                      <a:pt x="565" y="0"/>
                    </a:moveTo>
                    <a:cubicBezTo>
                      <a:pt x="473" y="0"/>
                      <a:pt x="376" y="27"/>
                      <a:pt x="287" y="81"/>
                    </a:cubicBezTo>
                    <a:cubicBezTo>
                      <a:pt x="49" y="176"/>
                      <a:pt x="1" y="463"/>
                      <a:pt x="144" y="701"/>
                    </a:cubicBezTo>
                    <a:lnTo>
                      <a:pt x="1098" y="2037"/>
                    </a:lnTo>
                    <a:cubicBezTo>
                      <a:pt x="1186" y="2198"/>
                      <a:pt x="1318" y="2264"/>
                      <a:pt x="1453" y="2264"/>
                    </a:cubicBezTo>
                    <a:cubicBezTo>
                      <a:pt x="1758" y="2264"/>
                      <a:pt x="2074" y="1923"/>
                      <a:pt x="1909" y="1560"/>
                    </a:cubicBezTo>
                    <a:lnTo>
                      <a:pt x="955" y="224"/>
                    </a:lnTo>
                    <a:cubicBezTo>
                      <a:pt x="865" y="75"/>
                      <a:pt x="720" y="0"/>
                      <a:pt x="5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2423;p63">
                <a:extLst>
                  <a:ext uri="{FF2B5EF4-FFF2-40B4-BE49-F238E27FC236}">
                    <a16:creationId xmlns:a16="http://schemas.microsoft.com/office/drawing/2014/main" id="{B176A2F1-1602-45B0-9ED2-E83B5AE451D3}"/>
                  </a:ext>
                </a:extLst>
              </p:cNvPr>
              <p:cNvSpPr/>
              <p:nvPr/>
            </p:nvSpPr>
            <p:spPr>
              <a:xfrm>
                <a:off x="2340780" y="3721443"/>
                <a:ext cx="26642" cy="29490"/>
              </a:xfrm>
              <a:custGeom>
                <a:avLst/>
                <a:gdLst/>
                <a:ahLst/>
                <a:cxnLst/>
                <a:rect l="l" t="t" r="r" b="b"/>
                <a:pathLst>
                  <a:path w="1974" h="2185" extrusionOk="0">
                    <a:moveTo>
                      <a:pt x="1287" y="1"/>
                    </a:moveTo>
                    <a:cubicBezTo>
                      <a:pt x="1181" y="1"/>
                      <a:pt x="1071" y="42"/>
                      <a:pt x="973" y="139"/>
                    </a:cubicBezTo>
                    <a:cubicBezTo>
                      <a:pt x="592" y="569"/>
                      <a:pt x="306" y="1046"/>
                      <a:pt x="115" y="1618"/>
                    </a:cubicBezTo>
                    <a:cubicBezTo>
                      <a:pt x="0" y="1961"/>
                      <a:pt x="281" y="2185"/>
                      <a:pt x="565" y="2185"/>
                    </a:cubicBezTo>
                    <a:cubicBezTo>
                      <a:pt x="754" y="2185"/>
                      <a:pt x="945" y="2085"/>
                      <a:pt x="1021" y="1856"/>
                    </a:cubicBezTo>
                    <a:cubicBezTo>
                      <a:pt x="1164" y="1475"/>
                      <a:pt x="1355" y="1093"/>
                      <a:pt x="1641" y="807"/>
                    </a:cubicBezTo>
                    <a:cubicBezTo>
                      <a:pt x="1973" y="475"/>
                      <a:pt x="1649" y="1"/>
                      <a:pt x="12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2424;p63">
                <a:extLst>
                  <a:ext uri="{FF2B5EF4-FFF2-40B4-BE49-F238E27FC236}">
                    <a16:creationId xmlns:a16="http://schemas.microsoft.com/office/drawing/2014/main" id="{E42B798C-DCE3-4876-8839-14F4A06AF697}"/>
                  </a:ext>
                </a:extLst>
              </p:cNvPr>
              <p:cNvSpPr/>
              <p:nvPr/>
            </p:nvSpPr>
            <p:spPr>
              <a:xfrm>
                <a:off x="2413782" y="3755116"/>
                <a:ext cx="33201" cy="33093"/>
              </a:xfrm>
              <a:custGeom>
                <a:avLst/>
                <a:gdLst/>
                <a:ahLst/>
                <a:cxnLst/>
                <a:rect l="l" t="t" r="r" b="b"/>
                <a:pathLst>
                  <a:path w="2460" h="2452" extrusionOk="0">
                    <a:moveTo>
                      <a:pt x="659" y="1"/>
                    </a:moveTo>
                    <a:cubicBezTo>
                      <a:pt x="603" y="1"/>
                      <a:pt x="542" y="10"/>
                      <a:pt x="478" y="29"/>
                    </a:cubicBezTo>
                    <a:cubicBezTo>
                      <a:pt x="1" y="172"/>
                      <a:pt x="48" y="840"/>
                      <a:pt x="525" y="983"/>
                    </a:cubicBezTo>
                    <a:cubicBezTo>
                      <a:pt x="621" y="1126"/>
                      <a:pt x="764" y="1317"/>
                      <a:pt x="859" y="1508"/>
                    </a:cubicBezTo>
                    <a:lnTo>
                      <a:pt x="1384" y="2224"/>
                    </a:lnTo>
                    <a:cubicBezTo>
                      <a:pt x="1486" y="2384"/>
                      <a:pt x="1638" y="2451"/>
                      <a:pt x="1788" y="2451"/>
                    </a:cubicBezTo>
                    <a:cubicBezTo>
                      <a:pt x="2128" y="2451"/>
                      <a:pt x="2459" y="2110"/>
                      <a:pt x="2195" y="1747"/>
                    </a:cubicBezTo>
                    <a:lnTo>
                      <a:pt x="1432" y="649"/>
                    </a:lnTo>
                    <a:cubicBezTo>
                      <a:pt x="1225" y="361"/>
                      <a:pt x="1019" y="1"/>
                      <a:pt x="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2425;p63">
                <a:extLst>
                  <a:ext uri="{FF2B5EF4-FFF2-40B4-BE49-F238E27FC236}">
                    <a16:creationId xmlns:a16="http://schemas.microsoft.com/office/drawing/2014/main" id="{9C59ACBF-7D5C-41A8-9DAD-D3AE15BF894F}"/>
                  </a:ext>
                </a:extLst>
              </p:cNvPr>
              <p:cNvSpPr/>
              <p:nvPr/>
            </p:nvSpPr>
            <p:spPr>
              <a:xfrm>
                <a:off x="2446497" y="3831533"/>
                <a:ext cx="32931" cy="30151"/>
              </a:xfrm>
              <a:custGeom>
                <a:avLst/>
                <a:gdLst/>
                <a:ahLst/>
                <a:cxnLst/>
                <a:rect l="l" t="t" r="r" b="b"/>
                <a:pathLst>
                  <a:path w="2440" h="2234" extrusionOk="0">
                    <a:moveTo>
                      <a:pt x="1735" y="1"/>
                    </a:moveTo>
                    <a:cubicBezTo>
                      <a:pt x="1631" y="1"/>
                      <a:pt x="1527" y="42"/>
                      <a:pt x="1440" y="139"/>
                    </a:cubicBezTo>
                    <a:lnTo>
                      <a:pt x="296" y="1427"/>
                    </a:lnTo>
                    <a:cubicBezTo>
                      <a:pt x="1" y="1759"/>
                      <a:pt x="333" y="2233"/>
                      <a:pt x="675" y="2233"/>
                    </a:cubicBezTo>
                    <a:cubicBezTo>
                      <a:pt x="775" y="2233"/>
                      <a:pt x="877" y="2192"/>
                      <a:pt x="963" y="2095"/>
                    </a:cubicBezTo>
                    <a:lnTo>
                      <a:pt x="2108" y="807"/>
                    </a:lnTo>
                    <a:cubicBezTo>
                      <a:pt x="2440" y="475"/>
                      <a:pt x="2088" y="1"/>
                      <a:pt x="17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2426;p63">
                <a:extLst>
                  <a:ext uri="{FF2B5EF4-FFF2-40B4-BE49-F238E27FC236}">
                    <a16:creationId xmlns:a16="http://schemas.microsoft.com/office/drawing/2014/main" id="{02C530FC-9DCF-4BDA-BC97-06D6F4A41A67}"/>
                  </a:ext>
                </a:extLst>
              </p:cNvPr>
              <p:cNvSpPr/>
              <p:nvPr/>
            </p:nvSpPr>
            <p:spPr>
              <a:xfrm>
                <a:off x="2373225" y="3805323"/>
                <a:ext cx="21905" cy="33363"/>
              </a:xfrm>
              <a:custGeom>
                <a:avLst/>
                <a:gdLst/>
                <a:ahLst/>
                <a:cxnLst/>
                <a:rect l="l" t="t" r="r" b="b"/>
                <a:pathLst>
                  <a:path w="1623" h="2472" extrusionOk="0">
                    <a:moveTo>
                      <a:pt x="554" y="1"/>
                    </a:moveTo>
                    <a:cubicBezTo>
                      <a:pt x="499" y="1"/>
                      <a:pt x="442" y="10"/>
                      <a:pt x="382" y="30"/>
                    </a:cubicBezTo>
                    <a:cubicBezTo>
                      <a:pt x="144" y="78"/>
                      <a:pt x="0" y="364"/>
                      <a:pt x="48" y="602"/>
                    </a:cubicBezTo>
                    <a:lnTo>
                      <a:pt x="668" y="2129"/>
                    </a:lnTo>
                    <a:cubicBezTo>
                      <a:pt x="710" y="2336"/>
                      <a:pt x="932" y="2472"/>
                      <a:pt x="1146" y="2472"/>
                    </a:cubicBezTo>
                    <a:cubicBezTo>
                      <a:pt x="1178" y="2472"/>
                      <a:pt x="1210" y="2469"/>
                      <a:pt x="1241" y="2463"/>
                    </a:cubicBezTo>
                    <a:cubicBezTo>
                      <a:pt x="1527" y="2367"/>
                      <a:pt x="1622" y="2081"/>
                      <a:pt x="1575" y="1843"/>
                    </a:cubicBezTo>
                    <a:lnTo>
                      <a:pt x="1002" y="364"/>
                    </a:lnTo>
                    <a:cubicBezTo>
                      <a:pt x="927" y="137"/>
                      <a:pt x="762" y="1"/>
                      <a:pt x="5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2427;p63">
                <a:extLst>
                  <a:ext uri="{FF2B5EF4-FFF2-40B4-BE49-F238E27FC236}">
                    <a16:creationId xmlns:a16="http://schemas.microsoft.com/office/drawing/2014/main" id="{A4287059-E8B3-4267-9A1B-35B0584C11EE}"/>
                  </a:ext>
                </a:extLst>
              </p:cNvPr>
              <p:cNvSpPr/>
              <p:nvPr/>
            </p:nvSpPr>
            <p:spPr>
              <a:xfrm>
                <a:off x="2287388" y="3830979"/>
                <a:ext cx="28653" cy="3073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2277" extrusionOk="0">
                    <a:moveTo>
                      <a:pt x="1478" y="0"/>
                    </a:moveTo>
                    <a:cubicBezTo>
                      <a:pt x="1338" y="0"/>
                      <a:pt x="1201" y="67"/>
                      <a:pt x="1113" y="228"/>
                    </a:cubicBezTo>
                    <a:cubicBezTo>
                      <a:pt x="827" y="657"/>
                      <a:pt x="493" y="1134"/>
                      <a:pt x="207" y="1563"/>
                    </a:cubicBezTo>
                    <a:cubicBezTo>
                      <a:pt x="1" y="1907"/>
                      <a:pt x="340" y="2276"/>
                      <a:pt x="671" y="2276"/>
                    </a:cubicBezTo>
                    <a:cubicBezTo>
                      <a:pt x="798" y="2276"/>
                      <a:pt x="925" y="2221"/>
                      <a:pt x="1018" y="2088"/>
                    </a:cubicBezTo>
                    <a:lnTo>
                      <a:pt x="1924" y="705"/>
                    </a:lnTo>
                    <a:cubicBezTo>
                      <a:pt x="2123" y="341"/>
                      <a:pt x="1794" y="0"/>
                      <a:pt x="14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2428;p63">
                <a:extLst>
                  <a:ext uri="{FF2B5EF4-FFF2-40B4-BE49-F238E27FC236}">
                    <a16:creationId xmlns:a16="http://schemas.microsoft.com/office/drawing/2014/main" id="{938C89A8-6F28-4D30-82D0-28093C5F2CF5}"/>
                  </a:ext>
                </a:extLst>
              </p:cNvPr>
              <p:cNvSpPr/>
              <p:nvPr/>
            </p:nvSpPr>
            <p:spPr>
              <a:xfrm>
                <a:off x="2348122" y="3881037"/>
                <a:ext cx="14495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2768" extrusionOk="0">
                    <a:moveTo>
                      <a:pt x="543" y="1"/>
                    </a:moveTo>
                    <a:cubicBezTo>
                      <a:pt x="310" y="1"/>
                      <a:pt x="72" y="144"/>
                      <a:pt x="48" y="430"/>
                    </a:cubicBezTo>
                    <a:cubicBezTo>
                      <a:pt x="0" y="1050"/>
                      <a:pt x="48" y="1670"/>
                      <a:pt x="95" y="2338"/>
                    </a:cubicBezTo>
                    <a:cubicBezTo>
                      <a:pt x="119" y="2625"/>
                      <a:pt x="370" y="2768"/>
                      <a:pt x="608" y="2768"/>
                    </a:cubicBezTo>
                    <a:cubicBezTo>
                      <a:pt x="847" y="2768"/>
                      <a:pt x="1073" y="2625"/>
                      <a:pt x="1050" y="2338"/>
                    </a:cubicBezTo>
                    <a:cubicBezTo>
                      <a:pt x="954" y="1670"/>
                      <a:pt x="954" y="1050"/>
                      <a:pt x="1002" y="430"/>
                    </a:cubicBezTo>
                    <a:cubicBezTo>
                      <a:pt x="1002" y="144"/>
                      <a:pt x="775" y="1"/>
                      <a:pt x="5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2429;p63">
                <a:extLst>
                  <a:ext uri="{FF2B5EF4-FFF2-40B4-BE49-F238E27FC236}">
                    <a16:creationId xmlns:a16="http://schemas.microsoft.com/office/drawing/2014/main" id="{8CA57B59-42E8-4739-B914-5AB8EE787BA6}"/>
                  </a:ext>
                </a:extLst>
              </p:cNvPr>
              <p:cNvSpPr/>
              <p:nvPr/>
            </p:nvSpPr>
            <p:spPr>
              <a:xfrm>
                <a:off x="2418911" y="3920636"/>
                <a:ext cx="32864" cy="31393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2326" extrusionOk="0">
                    <a:moveTo>
                      <a:pt x="702" y="1"/>
                    </a:moveTo>
                    <a:cubicBezTo>
                      <a:pt x="335" y="1"/>
                      <a:pt x="1" y="452"/>
                      <a:pt x="336" y="788"/>
                    </a:cubicBezTo>
                    <a:cubicBezTo>
                      <a:pt x="765" y="1265"/>
                      <a:pt x="1195" y="1694"/>
                      <a:pt x="1576" y="2219"/>
                    </a:cubicBezTo>
                    <a:cubicBezTo>
                      <a:pt x="1672" y="2290"/>
                      <a:pt x="1791" y="2326"/>
                      <a:pt x="1910" y="2326"/>
                    </a:cubicBezTo>
                    <a:cubicBezTo>
                      <a:pt x="2029" y="2326"/>
                      <a:pt x="2149" y="2290"/>
                      <a:pt x="2244" y="2219"/>
                    </a:cubicBezTo>
                    <a:cubicBezTo>
                      <a:pt x="2435" y="2028"/>
                      <a:pt x="2435" y="1694"/>
                      <a:pt x="2244" y="1551"/>
                    </a:cubicBezTo>
                    <a:cubicBezTo>
                      <a:pt x="1863" y="1026"/>
                      <a:pt x="1433" y="597"/>
                      <a:pt x="1004" y="120"/>
                    </a:cubicBezTo>
                    <a:cubicBezTo>
                      <a:pt x="910" y="36"/>
                      <a:pt x="804" y="1"/>
                      <a:pt x="7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2430;p63">
                <a:extLst>
                  <a:ext uri="{FF2B5EF4-FFF2-40B4-BE49-F238E27FC236}">
                    <a16:creationId xmlns:a16="http://schemas.microsoft.com/office/drawing/2014/main" id="{82977637-EB0D-47B8-9D40-AF944307D34F}"/>
                  </a:ext>
                </a:extLst>
              </p:cNvPr>
              <p:cNvSpPr/>
              <p:nvPr/>
            </p:nvSpPr>
            <p:spPr>
              <a:xfrm>
                <a:off x="2274081" y="3939693"/>
                <a:ext cx="30272" cy="35361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620" extrusionOk="0">
                    <a:moveTo>
                      <a:pt x="1733" y="0"/>
                    </a:moveTo>
                    <a:cubicBezTo>
                      <a:pt x="1486" y="0"/>
                      <a:pt x="1241" y="175"/>
                      <a:pt x="1241" y="473"/>
                    </a:cubicBezTo>
                    <a:cubicBezTo>
                      <a:pt x="1241" y="473"/>
                      <a:pt x="1193" y="473"/>
                      <a:pt x="1145" y="568"/>
                    </a:cubicBezTo>
                    <a:lnTo>
                      <a:pt x="1002" y="759"/>
                    </a:lnTo>
                    <a:lnTo>
                      <a:pt x="764" y="1093"/>
                    </a:lnTo>
                    <a:lnTo>
                      <a:pt x="144" y="1808"/>
                    </a:lnTo>
                    <a:cubicBezTo>
                      <a:pt x="0" y="1999"/>
                      <a:pt x="0" y="2285"/>
                      <a:pt x="144" y="2476"/>
                    </a:cubicBezTo>
                    <a:cubicBezTo>
                      <a:pt x="239" y="2572"/>
                      <a:pt x="358" y="2619"/>
                      <a:pt x="478" y="2619"/>
                    </a:cubicBezTo>
                    <a:cubicBezTo>
                      <a:pt x="597" y="2619"/>
                      <a:pt x="716" y="2572"/>
                      <a:pt x="811" y="2476"/>
                    </a:cubicBezTo>
                    <a:cubicBezTo>
                      <a:pt x="1098" y="2142"/>
                      <a:pt x="1432" y="1761"/>
                      <a:pt x="1670" y="1379"/>
                    </a:cubicBezTo>
                    <a:cubicBezTo>
                      <a:pt x="1956" y="1045"/>
                      <a:pt x="2242" y="759"/>
                      <a:pt x="2195" y="330"/>
                    </a:cubicBezTo>
                    <a:cubicBezTo>
                      <a:pt x="2112" y="102"/>
                      <a:pt x="1922" y="0"/>
                      <a:pt x="17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2431;p63">
                <a:extLst>
                  <a:ext uri="{FF2B5EF4-FFF2-40B4-BE49-F238E27FC236}">
                    <a16:creationId xmlns:a16="http://schemas.microsoft.com/office/drawing/2014/main" id="{FC438B1D-BFF7-4709-9C09-D0EE564A13E3}"/>
                  </a:ext>
                </a:extLst>
              </p:cNvPr>
              <p:cNvSpPr/>
              <p:nvPr/>
            </p:nvSpPr>
            <p:spPr>
              <a:xfrm>
                <a:off x="2328161" y="3991775"/>
                <a:ext cx="13847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2768" extrusionOk="0">
                    <a:moveTo>
                      <a:pt x="519" y="1"/>
                    </a:moveTo>
                    <a:cubicBezTo>
                      <a:pt x="287" y="1"/>
                      <a:pt x="48" y="144"/>
                      <a:pt x="48" y="430"/>
                    </a:cubicBezTo>
                    <a:cubicBezTo>
                      <a:pt x="0" y="1050"/>
                      <a:pt x="0" y="1718"/>
                      <a:pt x="48" y="2338"/>
                    </a:cubicBezTo>
                    <a:cubicBezTo>
                      <a:pt x="72" y="2624"/>
                      <a:pt x="322" y="2767"/>
                      <a:pt x="561" y="2767"/>
                    </a:cubicBezTo>
                    <a:cubicBezTo>
                      <a:pt x="799" y="2767"/>
                      <a:pt x="1026" y="2624"/>
                      <a:pt x="1002" y="2338"/>
                    </a:cubicBezTo>
                    <a:cubicBezTo>
                      <a:pt x="954" y="1718"/>
                      <a:pt x="954" y="1050"/>
                      <a:pt x="954" y="430"/>
                    </a:cubicBezTo>
                    <a:cubicBezTo>
                      <a:pt x="978" y="144"/>
                      <a:pt x="752" y="1"/>
                      <a:pt x="5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2432;p63">
                <a:extLst>
                  <a:ext uri="{FF2B5EF4-FFF2-40B4-BE49-F238E27FC236}">
                    <a16:creationId xmlns:a16="http://schemas.microsoft.com/office/drawing/2014/main" id="{47F94AE0-410C-4C2D-8A0D-2BBF6345EA6F}"/>
                  </a:ext>
                </a:extLst>
              </p:cNvPr>
              <p:cNvSpPr/>
              <p:nvPr/>
            </p:nvSpPr>
            <p:spPr>
              <a:xfrm>
                <a:off x="2382875" y="3992774"/>
                <a:ext cx="25765" cy="24105"/>
              </a:xfrm>
              <a:custGeom>
                <a:avLst/>
                <a:gdLst/>
                <a:ahLst/>
                <a:cxnLst/>
                <a:rect l="l" t="t" r="r" b="b"/>
                <a:pathLst>
                  <a:path w="1909" h="1786" extrusionOk="0">
                    <a:moveTo>
                      <a:pt x="517" y="1"/>
                    </a:moveTo>
                    <a:cubicBezTo>
                      <a:pt x="351" y="1"/>
                      <a:pt x="192" y="86"/>
                      <a:pt x="96" y="213"/>
                    </a:cubicBezTo>
                    <a:cubicBezTo>
                      <a:pt x="1" y="451"/>
                      <a:pt x="49" y="737"/>
                      <a:pt x="287" y="881"/>
                    </a:cubicBezTo>
                    <a:cubicBezTo>
                      <a:pt x="573" y="1071"/>
                      <a:pt x="764" y="1310"/>
                      <a:pt x="955" y="1548"/>
                    </a:cubicBezTo>
                    <a:cubicBezTo>
                      <a:pt x="1053" y="1711"/>
                      <a:pt x="1217" y="1785"/>
                      <a:pt x="1388" y="1785"/>
                    </a:cubicBezTo>
                    <a:cubicBezTo>
                      <a:pt x="1467" y="1785"/>
                      <a:pt x="1547" y="1769"/>
                      <a:pt x="1623" y="1739"/>
                    </a:cubicBezTo>
                    <a:cubicBezTo>
                      <a:pt x="1814" y="1596"/>
                      <a:pt x="1909" y="1310"/>
                      <a:pt x="1766" y="1071"/>
                    </a:cubicBezTo>
                    <a:cubicBezTo>
                      <a:pt x="1527" y="690"/>
                      <a:pt x="1146" y="356"/>
                      <a:pt x="764" y="70"/>
                    </a:cubicBezTo>
                    <a:cubicBezTo>
                      <a:pt x="685" y="22"/>
                      <a:pt x="600" y="1"/>
                      <a:pt x="5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2433;p63">
                <a:extLst>
                  <a:ext uri="{FF2B5EF4-FFF2-40B4-BE49-F238E27FC236}">
                    <a16:creationId xmlns:a16="http://schemas.microsoft.com/office/drawing/2014/main" id="{3CB5FD31-8589-4689-BC96-FBAABB701375}"/>
                  </a:ext>
                </a:extLst>
              </p:cNvPr>
              <p:cNvSpPr/>
              <p:nvPr/>
            </p:nvSpPr>
            <p:spPr>
              <a:xfrm>
                <a:off x="2428466" y="4067868"/>
                <a:ext cx="36724" cy="35873"/>
              </a:xfrm>
              <a:custGeom>
                <a:avLst/>
                <a:gdLst/>
                <a:ahLst/>
                <a:cxnLst/>
                <a:rect l="l" t="t" r="r" b="b"/>
                <a:pathLst>
                  <a:path w="2721" h="2658" extrusionOk="0">
                    <a:moveTo>
                      <a:pt x="2079" y="1"/>
                    </a:moveTo>
                    <a:cubicBezTo>
                      <a:pt x="1932" y="1"/>
                      <a:pt x="1783" y="67"/>
                      <a:pt x="1679" y="230"/>
                    </a:cubicBezTo>
                    <a:cubicBezTo>
                      <a:pt x="1250" y="802"/>
                      <a:pt x="821" y="1327"/>
                      <a:pt x="296" y="1852"/>
                    </a:cubicBezTo>
                    <a:cubicBezTo>
                      <a:pt x="1" y="2183"/>
                      <a:pt x="333" y="2658"/>
                      <a:pt x="675" y="2658"/>
                    </a:cubicBezTo>
                    <a:cubicBezTo>
                      <a:pt x="776" y="2658"/>
                      <a:pt x="877" y="2617"/>
                      <a:pt x="964" y="2519"/>
                    </a:cubicBezTo>
                    <a:cubicBezTo>
                      <a:pt x="1536" y="1947"/>
                      <a:pt x="2013" y="1327"/>
                      <a:pt x="2490" y="659"/>
                    </a:cubicBezTo>
                    <a:cubicBezTo>
                      <a:pt x="2721" y="330"/>
                      <a:pt x="2406" y="1"/>
                      <a:pt x="20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2434;p63">
                <a:extLst>
                  <a:ext uri="{FF2B5EF4-FFF2-40B4-BE49-F238E27FC236}">
                    <a16:creationId xmlns:a16="http://schemas.microsoft.com/office/drawing/2014/main" id="{A839C1EF-DA89-43E8-A252-9B15AE087833}"/>
                  </a:ext>
                </a:extLst>
              </p:cNvPr>
              <p:cNvSpPr/>
              <p:nvPr/>
            </p:nvSpPr>
            <p:spPr>
              <a:xfrm>
                <a:off x="2375695" y="4071107"/>
                <a:ext cx="22647" cy="27668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2050" extrusionOk="0">
                    <a:moveTo>
                      <a:pt x="624" y="1"/>
                    </a:moveTo>
                    <a:cubicBezTo>
                      <a:pt x="307" y="1"/>
                      <a:pt x="1" y="341"/>
                      <a:pt x="199" y="705"/>
                    </a:cubicBezTo>
                    <a:cubicBezTo>
                      <a:pt x="390" y="991"/>
                      <a:pt x="581" y="1325"/>
                      <a:pt x="724" y="1707"/>
                    </a:cubicBezTo>
                    <a:cubicBezTo>
                      <a:pt x="765" y="1915"/>
                      <a:pt x="988" y="2050"/>
                      <a:pt x="1202" y="2050"/>
                    </a:cubicBezTo>
                    <a:cubicBezTo>
                      <a:pt x="1234" y="2050"/>
                      <a:pt x="1265" y="2047"/>
                      <a:pt x="1296" y="2041"/>
                    </a:cubicBezTo>
                    <a:cubicBezTo>
                      <a:pt x="1535" y="1945"/>
                      <a:pt x="1678" y="1707"/>
                      <a:pt x="1630" y="1468"/>
                    </a:cubicBezTo>
                    <a:cubicBezTo>
                      <a:pt x="1439" y="1039"/>
                      <a:pt x="1248" y="610"/>
                      <a:pt x="1010" y="228"/>
                    </a:cubicBezTo>
                    <a:cubicBezTo>
                      <a:pt x="908" y="67"/>
                      <a:pt x="765" y="1"/>
                      <a:pt x="6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2435;p63">
                <a:extLst>
                  <a:ext uri="{FF2B5EF4-FFF2-40B4-BE49-F238E27FC236}">
                    <a16:creationId xmlns:a16="http://schemas.microsoft.com/office/drawing/2014/main" id="{F5A1E8E9-C5BD-48E3-A54C-CA074C76D074}"/>
                  </a:ext>
                </a:extLst>
              </p:cNvPr>
              <p:cNvSpPr/>
              <p:nvPr/>
            </p:nvSpPr>
            <p:spPr>
              <a:xfrm>
                <a:off x="2280519" y="4081243"/>
                <a:ext cx="39288" cy="14846"/>
              </a:xfrm>
              <a:custGeom>
                <a:avLst/>
                <a:gdLst/>
                <a:ahLst/>
                <a:cxnLst/>
                <a:rect l="l" t="t" r="r" b="b"/>
                <a:pathLst>
                  <a:path w="2911" h="1100" extrusionOk="0">
                    <a:moveTo>
                      <a:pt x="532" y="0"/>
                    </a:moveTo>
                    <a:cubicBezTo>
                      <a:pt x="1" y="0"/>
                      <a:pt x="14" y="909"/>
                      <a:pt x="573" y="956"/>
                    </a:cubicBezTo>
                    <a:lnTo>
                      <a:pt x="2290" y="1099"/>
                    </a:lnTo>
                    <a:cubicBezTo>
                      <a:pt x="2910" y="1099"/>
                      <a:pt x="2910" y="193"/>
                      <a:pt x="2290" y="145"/>
                    </a:cubicBezTo>
                    <a:lnTo>
                      <a:pt x="573" y="2"/>
                    </a:lnTo>
                    <a:cubicBezTo>
                      <a:pt x="559" y="1"/>
                      <a:pt x="545" y="0"/>
                      <a:pt x="5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2436;p63">
                <a:extLst>
                  <a:ext uri="{FF2B5EF4-FFF2-40B4-BE49-F238E27FC236}">
                    <a16:creationId xmlns:a16="http://schemas.microsoft.com/office/drawing/2014/main" id="{0A93DF6E-29FB-4876-882A-F8C1E1E7B973}"/>
                  </a:ext>
                </a:extLst>
              </p:cNvPr>
              <p:cNvSpPr/>
              <p:nvPr/>
            </p:nvSpPr>
            <p:spPr>
              <a:xfrm>
                <a:off x="2285553" y="4144258"/>
                <a:ext cx="38087" cy="39315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2913" extrusionOk="0">
                    <a:moveTo>
                      <a:pt x="2149" y="1"/>
                    </a:moveTo>
                    <a:cubicBezTo>
                      <a:pt x="2011" y="1"/>
                      <a:pt x="1872" y="59"/>
                      <a:pt x="1774" y="198"/>
                    </a:cubicBezTo>
                    <a:cubicBezTo>
                      <a:pt x="1297" y="866"/>
                      <a:pt x="820" y="1486"/>
                      <a:pt x="295" y="2106"/>
                    </a:cubicBezTo>
                    <a:cubicBezTo>
                      <a:pt x="0" y="2438"/>
                      <a:pt x="332" y="2913"/>
                      <a:pt x="675" y="2913"/>
                    </a:cubicBezTo>
                    <a:cubicBezTo>
                      <a:pt x="775" y="2913"/>
                      <a:pt x="876" y="2872"/>
                      <a:pt x="963" y="2774"/>
                    </a:cubicBezTo>
                    <a:cubicBezTo>
                      <a:pt x="1536" y="2106"/>
                      <a:pt x="2060" y="1391"/>
                      <a:pt x="2585" y="675"/>
                    </a:cubicBezTo>
                    <a:cubicBezTo>
                      <a:pt x="2821" y="338"/>
                      <a:pt x="2485" y="1"/>
                      <a:pt x="2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2437;p63">
                <a:extLst>
                  <a:ext uri="{FF2B5EF4-FFF2-40B4-BE49-F238E27FC236}">
                    <a16:creationId xmlns:a16="http://schemas.microsoft.com/office/drawing/2014/main" id="{3A2FE5D9-DB0D-4C41-963E-9761CDE6839C}"/>
                  </a:ext>
                </a:extLst>
              </p:cNvPr>
              <p:cNvSpPr/>
              <p:nvPr/>
            </p:nvSpPr>
            <p:spPr>
              <a:xfrm>
                <a:off x="2358420" y="4153206"/>
                <a:ext cx="32756" cy="30934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2292" extrusionOk="0">
                    <a:moveTo>
                      <a:pt x="525" y="1"/>
                    </a:moveTo>
                    <a:cubicBezTo>
                      <a:pt x="406" y="1"/>
                      <a:pt x="287" y="36"/>
                      <a:pt x="191" y="108"/>
                    </a:cubicBezTo>
                    <a:cubicBezTo>
                      <a:pt x="0" y="299"/>
                      <a:pt x="0" y="585"/>
                      <a:pt x="191" y="776"/>
                    </a:cubicBezTo>
                    <a:cubicBezTo>
                      <a:pt x="668" y="1157"/>
                      <a:pt x="1050" y="1587"/>
                      <a:pt x="1384" y="2064"/>
                    </a:cubicBezTo>
                    <a:cubicBezTo>
                      <a:pt x="1486" y="2224"/>
                      <a:pt x="1633" y="2291"/>
                      <a:pt x="1779" y="2291"/>
                    </a:cubicBezTo>
                    <a:cubicBezTo>
                      <a:pt x="2107" y="2291"/>
                      <a:pt x="2426" y="1950"/>
                      <a:pt x="2195" y="1587"/>
                    </a:cubicBezTo>
                    <a:cubicBezTo>
                      <a:pt x="1813" y="1062"/>
                      <a:pt x="1384" y="537"/>
                      <a:pt x="859" y="108"/>
                    </a:cubicBezTo>
                    <a:cubicBezTo>
                      <a:pt x="764" y="36"/>
                      <a:pt x="644" y="1"/>
                      <a:pt x="5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2438;p63">
                <a:extLst>
                  <a:ext uri="{FF2B5EF4-FFF2-40B4-BE49-F238E27FC236}">
                    <a16:creationId xmlns:a16="http://schemas.microsoft.com/office/drawing/2014/main" id="{BD452C93-EE88-4C31-B2C1-720413327158}"/>
                  </a:ext>
                </a:extLst>
              </p:cNvPr>
              <p:cNvSpPr/>
              <p:nvPr/>
            </p:nvSpPr>
            <p:spPr>
              <a:xfrm>
                <a:off x="2408019" y="4216436"/>
                <a:ext cx="34672" cy="29584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2192" extrusionOk="0">
                    <a:moveTo>
                      <a:pt x="1899" y="1"/>
                    </a:moveTo>
                    <a:cubicBezTo>
                      <a:pt x="1789" y="1"/>
                      <a:pt x="1674" y="44"/>
                      <a:pt x="1572" y="145"/>
                    </a:cubicBezTo>
                    <a:lnTo>
                      <a:pt x="332" y="1385"/>
                    </a:lnTo>
                    <a:cubicBezTo>
                      <a:pt x="0" y="1717"/>
                      <a:pt x="324" y="2192"/>
                      <a:pt x="686" y="2192"/>
                    </a:cubicBezTo>
                    <a:cubicBezTo>
                      <a:pt x="793" y="2192"/>
                      <a:pt x="903" y="2151"/>
                      <a:pt x="1000" y="2053"/>
                    </a:cubicBezTo>
                    <a:lnTo>
                      <a:pt x="2240" y="813"/>
                    </a:lnTo>
                    <a:cubicBezTo>
                      <a:pt x="2568" y="449"/>
                      <a:pt x="2256" y="1"/>
                      <a:pt x="18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2439;p63">
                <a:extLst>
                  <a:ext uri="{FF2B5EF4-FFF2-40B4-BE49-F238E27FC236}">
                    <a16:creationId xmlns:a16="http://schemas.microsoft.com/office/drawing/2014/main" id="{FCFDB486-FE75-449F-86D4-8BA5402F214A}"/>
                  </a:ext>
                </a:extLst>
              </p:cNvPr>
              <p:cNvSpPr/>
              <p:nvPr/>
            </p:nvSpPr>
            <p:spPr>
              <a:xfrm>
                <a:off x="2311115" y="4224615"/>
                <a:ext cx="24779" cy="27263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2020" extrusionOk="0">
                    <a:moveTo>
                      <a:pt x="651" y="1"/>
                    </a:moveTo>
                    <a:cubicBezTo>
                      <a:pt x="247" y="1"/>
                      <a:pt x="1" y="592"/>
                      <a:pt x="405" y="875"/>
                    </a:cubicBezTo>
                    <a:cubicBezTo>
                      <a:pt x="691" y="1018"/>
                      <a:pt x="834" y="1256"/>
                      <a:pt x="882" y="1543"/>
                    </a:cubicBezTo>
                    <a:cubicBezTo>
                      <a:pt x="882" y="1829"/>
                      <a:pt x="1073" y="2020"/>
                      <a:pt x="1359" y="2020"/>
                    </a:cubicBezTo>
                    <a:cubicBezTo>
                      <a:pt x="1597" y="2020"/>
                      <a:pt x="1836" y="1829"/>
                      <a:pt x="1836" y="1543"/>
                    </a:cubicBezTo>
                    <a:cubicBezTo>
                      <a:pt x="1788" y="923"/>
                      <a:pt x="1406" y="350"/>
                      <a:pt x="882" y="64"/>
                    </a:cubicBezTo>
                    <a:cubicBezTo>
                      <a:pt x="802" y="20"/>
                      <a:pt x="724" y="1"/>
                      <a:pt x="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2440;p63">
                <a:extLst>
                  <a:ext uri="{FF2B5EF4-FFF2-40B4-BE49-F238E27FC236}">
                    <a16:creationId xmlns:a16="http://schemas.microsoft.com/office/drawing/2014/main" id="{39B9052E-5FC5-4B2D-B26F-621CCDFE5B08}"/>
                  </a:ext>
                </a:extLst>
              </p:cNvPr>
              <p:cNvSpPr/>
              <p:nvPr/>
            </p:nvSpPr>
            <p:spPr>
              <a:xfrm>
                <a:off x="2563147" y="3521777"/>
                <a:ext cx="264543" cy="81019"/>
              </a:xfrm>
              <a:custGeom>
                <a:avLst/>
                <a:gdLst/>
                <a:ahLst/>
                <a:cxnLst/>
                <a:rect l="l" t="t" r="r" b="b"/>
                <a:pathLst>
                  <a:path w="19601" h="6003" extrusionOk="0">
                    <a:moveTo>
                      <a:pt x="18233" y="0"/>
                    </a:moveTo>
                    <a:cubicBezTo>
                      <a:pt x="18198" y="0"/>
                      <a:pt x="18163" y="1"/>
                      <a:pt x="18127" y="3"/>
                    </a:cubicBezTo>
                    <a:cubicBezTo>
                      <a:pt x="16791" y="98"/>
                      <a:pt x="15503" y="146"/>
                      <a:pt x="14215" y="241"/>
                    </a:cubicBezTo>
                    <a:cubicBezTo>
                      <a:pt x="11591" y="337"/>
                      <a:pt x="8968" y="432"/>
                      <a:pt x="6344" y="432"/>
                    </a:cubicBezTo>
                    <a:cubicBezTo>
                      <a:pt x="4866" y="384"/>
                      <a:pt x="3387" y="337"/>
                      <a:pt x="1908" y="289"/>
                    </a:cubicBezTo>
                    <a:cubicBezTo>
                      <a:pt x="1770" y="269"/>
                      <a:pt x="1632" y="258"/>
                      <a:pt x="1493" y="258"/>
                    </a:cubicBezTo>
                    <a:cubicBezTo>
                      <a:pt x="1298" y="258"/>
                      <a:pt x="1102" y="281"/>
                      <a:pt x="906" y="337"/>
                    </a:cubicBezTo>
                    <a:cubicBezTo>
                      <a:pt x="573" y="384"/>
                      <a:pt x="286" y="623"/>
                      <a:pt x="143" y="957"/>
                    </a:cubicBezTo>
                    <a:cubicBezTo>
                      <a:pt x="48" y="1338"/>
                      <a:pt x="286" y="1720"/>
                      <a:pt x="334" y="2149"/>
                    </a:cubicBezTo>
                    <a:cubicBezTo>
                      <a:pt x="334" y="2293"/>
                      <a:pt x="334" y="2388"/>
                      <a:pt x="334" y="2531"/>
                    </a:cubicBezTo>
                    <a:cubicBezTo>
                      <a:pt x="286" y="2722"/>
                      <a:pt x="239" y="2960"/>
                      <a:pt x="191" y="3151"/>
                    </a:cubicBezTo>
                    <a:cubicBezTo>
                      <a:pt x="48" y="3628"/>
                      <a:pt x="0" y="4105"/>
                      <a:pt x="48" y="4630"/>
                    </a:cubicBezTo>
                    <a:cubicBezTo>
                      <a:pt x="143" y="5011"/>
                      <a:pt x="429" y="5393"/>
                      <a:pt x="859" y="5536"/>
                    </a:cubicBezTo>
                    <a:cubicBezTo>
                      <a:pt x="1145" y="5632"/>
                      <a:pt x="1431" y="5679"/>
                      <a:pt x="1717" y="5679"/>
                    </a:cubicBezTo>
                    <a:cubicBezTo>
                      <a:pt x="4924" y="5887"/>
                      <a:pt x="8131" y="6003"/>
                      <a:pt x="11350" y="6003"/>
                    </a:cubicBezTo>
                    <a:cubicBezTo>
                      <a:pt x="13301" y="6003"/>
                      <a:pt x="15257" y="5960"/>
                      <a:pt x="17220" y="5870"/>
                    </a:cubicBezTo>
                    <a:cubicBezTo>
                      <a:pt x="17282" y="5876"/>
                      <a:pt x="17343" y="5879"/>
                      <a:pt x="17405" y="5879"/>
                    </a:cubicBezTo>
                    <a:cubicBezTo>
                      <a:pt x="17820" y="5879"/>
                      <a:pt x="18230" y="5744"/>
                      <a:pt x="18604" y="5536"/>
                    </a:cubicBezTo>
                    <a:cubicBezTo>
                      <a:pt x="19033" y="5107"/>
                      <a:pt x="19224" y="4487"/>
                      <a:pt x="19081" y="3914"/>
                    </a:cubicBezTo>
                    <a:cubicBezTo>
                      <a:pt x="18985" y="3724"/>
                      <a:pt x="18985" y="3580"/>
                      <a:pt x="18985" y="3390"/>
                    </a:cubicBezTo>
                    <a:cubicBezTo>
                      <a:pt x="18985" y="3390"/>
                      <a:pt x="18985" y="3342"/>
                      <a:pt x="18985" y="3294"/>
                    </a:cubicBezTo>
                    <a:cubicBezTo>
                      <a:pt x="18985" y="3199"/>
                      <a:pt x="19033" y="3103"/>
                      <a:pt x="19081" y="3008"/>
                    </a:cubicBezTo>
                    <a:cubicBezTo>
                      <a:pt x="19271" y="2531"/>
                      <a:pt x="19414" y="2054"/>
                      <a:pt x="19462" y="1577"/>
                    </a:cubicBezTo>
                    <a:cubicBezTo>
                      <a:pt x="19600" y="611"/>
                      <a:pt x="19162" y="0"/>
                      <a:pt x="182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2441;p63">
                <a:extLst>
                  <a:ext uri="{FF2B5EF4-FFF2-40B4-BE49-F238E27FC236}">
                    <a16:creationId xmlns:a16="http://schemas.microsoft.com/office/drawing/2014/main" id="{882A714E-A707-4960-9620-D4453FFB09E3}"/>
                  </a:ext>
                </a:extLst>
              </p:cNvPr>
              <p:cNvSpPr/>
              <p:nvPr/>
            </p:nvSpPr>
            <p:spPr>
              <a:xfrm>
                <a:off x="2079652" y="2376742"/>
                <a:ext cx="933519" cy="809176"/>
              </a:xfrm>
              <a:custGeom>
                <a:avLst/>
                <a:gdLst/>
                <a:ahLst/>
                <a:cxnLst/>
                <a:rect l="l" t="t" r="r" b="b"/>
                <a:pathLst>
                  <a:path w="69168" h="59955" extrusionOk="0">
                    <a:moveTo>
                      <a:pt x="34666" y="1"/>
                    </a:moveTo>
                    <a:cubicBezTo>
                      <a:pt x="31810" y="1"/>
                      <a:pt x="28957" y="206"/>
                      <a:pt x="26141" y="651"/>
                    </a:cubicBezTo>
                    <a:cubicBezTo>
                      <a:pt x="22086" y="1223"/>
                      <a:pt x="18223" y="2654"/>
                      <a:pt x="14740" y="4801"/>
                    </a:cubicBezTo>
                    <a:cubicBezTo>
                      <a:pt x="11831" y="6661"/>
                      <a:pt x="10257" y="9475"/>
                      <a:pt x="8730" y="12481"/>
                    </a:cubicBezTo>
                    <a:cubicBezTo>
                      <a:pt x="6679" y="16440"/>
                      <a:pt x="4771" y="20494"/>
                      <a:pt x="3101" y="24644"/>
                    </a:cubicBezTo>
                    <a:cubicBezTo>
                      <a:pt x="1718" y="27936"/>
                      <a:pt x="478" y="31322"/>
                      <a:pt x="96" y="34805"/>
                    </a:cubicBezTo>
                    <a:cubicBezTo>
                      <a:pt x="1" y="35186"/>
                      <a:pt x="49" y="35568"/>
                      <a:pt x="192" y="35902"/>
                    </a:cubicBezTo>
                    <a:cubicBezTo>
                      <a:pt x="239" y="35997"/>
                      <a:pt x="335" y="36093"/>
                      <a:pt x="478" y="36188"/>
                    </a:cubicBezTo>
                    <a:cubicBezTo>
                      <a:pt x="621" y="36331"/>
                      <a:pt x="859" y="36426"/>
                      <a:pt x="1050" y="36522"/>
                    </a:cubicBezTo>
                    <a:cubicBezTo>
                      <a:pt x="3912" y="37667"/>
                      <a:pt x="6917" y="38334"/>
                      <a:pt x="10018" y="38382"/>
                    </a:cubicBezTo>
                    <a:cubicBezTo>
                      <a:pt x="10247" y="38390"/>
                      <a:pt x="10475" y="38394"/>
                      <a:pt x="10702" y="38394"/>
                    </a:cubicBezTo>
                    <a:cubicBezTo>
                      <a:pt x="11797" y="38394"/>
                      <a:pt x="12871" y="38302"/>
                      <a:pt x="13977" y="38144"/>
                    </a:cubicBezTo>
                    <a:lnTo>
                      <a:pt x="13977" y="38144"/>
                    </a:lnTo>
                    <a:cubicBezTo>
                      <a:pt x="13786" y="40624"/>
                      <a:pt x="13643" y="43057"/>
                      <a:pt x="13500" y="45347"/>
                    </a:cubicBezTo>
                    <a:cubicBezTo>
                      <a:pt x="13214" y="49544"/>
                      <a:pt x="13214" y="53742"/>
                      <a:pt x="13405" y="57940"/>
                    </a:cubicBezTo>
                    <a:cubicBezTo>
                      <a:pt x="13405" y="58035"/>
                      <a:pt x="13452" y="58130"/>
                      <a:pt x="13548" y="58178"/>
                    </a:cubicBezTo>
                    <a:cubicBezTo>
                      <a:pt x="13834" y="58512"/>
                      <a:pt x="14740" y="58750"/>
                      <a:pt x="15933" y="58989"/>
                    </a:cubicBezTo>
                    <a:cubicBezTo>
                      <a:pt x="19224" y="59466"/>
                      <a:pt x="22563" y="59752"/>
                      <a:pt x="25902" y="59848"/>
                    </a:cubicBezTo>
                    <a:cubicBezTo>
                      <a:pt x="28693" y="59919"/>
                      <a:pt x="31495" y="59955"/>
                      <a:pt x="34304" y="59955"/>
                    </a:cubicBezTo>
                    <a:cubicBezTo>
                      <a:pt x="37112" y="59955"/>
                      <a:pt x="39926" y="59919"/>
                      <a:pt x="42741" y="59848"/>
                    </a:cubicBezTo>
                    <a:cubicBezTo>
                      <a:pt x="43647" y="59848"/>
                      <a:pt x="48751" y="59752"/>
                      <a:pt x="52472" y="59275"/>
                    </a:cubicBezTo>
                    <a:cubicBezTo>
                      <a:pt x="53569" y="59132"/>
                      <a:pt x="54618" y="58941"/>
                      <a:pt x="55668" y="58607"/>
                    </a:cubicBezTo>
                    <a:cubicBezTo>
                      <a:pt x="56240" y="58417"/>
                      <a:pt x="56574" y="58178"/>
                      <a:pt x="56574" y="57940"/>
                    </a:cubicBezTo>
                    <a:cubicBezTo>
                      <a:pt x="56765" y="53694"/>
                      <a:pt x="56717" y="49496"/>
                      <a:pt x="56431" y="45251"/>
                    </a:cubicBezTo>
                    <a:cubicBezTo>
                      <a:pt x="56336" y="43009"/>
                      <a:pt x="56192" y="40672"/>
                      <a:pt x="56002" y="38239"/>
                    </a:cubicBezTo>
                    <a:lnTo>
                      <a:pt x="56002" y="38239"/>
                    </a:lnTo>
                    <a:cubicBezTo>
                      <a:pt x="57051" y="38334"/>
                      <a:pt x="58100" y="38382"/>
                      <a:pt x="59150" y="38382"/>
                    </a:cubicBezTo>
                    <a:cubicBezTo>
                      <a:pt x="62203" y="38287"/>
                      <a:pt x="65208" y="37667"/>
                      <a:pt x="68070" y="36522"/>
                    </a:cubicBezTo>
                    <a:cubicBezTo>
                      <a:pt x="68261" y="36426"/>
                      <a:pt x="68499" y="36331"/>
                      <a:pt x="68690" y="36188"/>
                    </a:cubicBezTo>
                    <a:cubicBezTo>
                      <a:pt x="68785" y="36093"/>
                      <a:pt x="68881" y="35997"/>
                      <a:pt x="68929" y="35902"/>
                    </a:cubicBezTo>
                    <a:cubicBezTo>
                      <a:pt x="69119" y="35568"/>
                      <a:pt x="69167" y="35186"/>
                      <a:pt x="69119" y="34805"/>
                    </a:cubicBezTo>
                    <a:cubicBezTo>
                      <a:pt x="68738" y="31275"/>
                      <a:pt x="67498" y="27936"/>
                      <a:pt x="66114" y="24644"/>
                    </a:cubicBezTo>
                    <a:cubicBezTo>
                      <a:pt x="64445" y="20494"/>
                      <a:pt x="62537" y="16440"/>
                      <a:pt x="60486" y="12481"/>
                    </a:cubicBezTo>
                    <a:cubicBezTo>
                      <a:pt x="58577" y="8808"/>
                      <a:pt x="56049" y="5373"/>
                      <a:pt x="52376" y="3322"/>
                    </a:cubicBezTo>
                    <a:cubicBezTo>
                      <a:pt x="49991" y="2082"/>
                      <a:pt x="47415" y="1223"/>
                      <a:pt x="44744" y="842"/>
                    </a:cubicBezTo>
                    <a:cubicBezTo>
                      <a:pt x="43122" y="555"/>
                      <a:pt x="41501" y="365"/>
                      <a:pt x="39879" y="221"/>
                    </a:cubicBezTo>
                    <a:cubicBezTo>
                      <a:pt x="38145" y="77"/>
                      <a:pt x="36405" y="1"/>
                      <a:pt x="346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9" name="Google Shape;2442;p63">
                <a:extLst>
                  <a:ext uri="{FF2B5EF4-FFF2-40B4-BE49-F238E27FC236}">
                    <a16:creationId xmlns:a16="http://schemas.microsoft.com/office/drawing/2014/main" id="{110822C6-3598-4C84-AC3C-AAA07E4F89C5}"/>
                  </a:ext>
                </a:extLst>
              </p:cNvPr>
              <p:cNvSpPr/>
              <p:nvPr/>
            </p:nvSpPr>
            <p:spPr>
              <a:xfrm>
                <a:off x="2087385" y="2885746"/>
                <a:ext cx="202797" cy="1532880"/>
              </a:xfrm>
              <a:custGeom>
                <a:avLst/>
                <a:gdLst/>
                <a:ahLst/>
                <a:cxnLst/>
                <a:rect l="l" t="t" r="r" b="b"/>
                <a:pathLst>
                  <a:path w="15026" h="113577" extrusionOk="0">
                    <a:moveTo>
                      <a:pt x="10781" y="0"/>
                    </a:moveTo>
                    <a:lnTo>
                      <a:pt x="859" y="104227"/>
                    </a:lnTo>
                    <a:lnTo>
                      <a:pt x="0" y="113290"/>
                    </a:lnTo>
                    <a:lnTo>
                      <a:pt x="2862" y="113576"/>
                    </a:lnTo>
                    <a:lnTo>
                      <a:pt x="3864" y="104513"/>
                    </a:lnTo>
                    <a:lnTo>
                      <a:pt x="15026" y="430"/>
                    </a:lnTo>
                    <a:lnTo>
                      <a:pt x="107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2443;p63">
                <a:extLst>
                  <a:ext uri="{FF2B5EF4-FFF2-40B4-BE49-F238E27FC236}">
                    <a16:creationId xmlns:a16="http://schemas.microsoft.com/office/drawing/2014/main" id="{136DB633-D774-4265-93E1-62711D025F95}"/>
                  </a:ext>
                </a:extLst>
              </p:cNvPr>
              <p:cNvSpPr/>
              <p:nvPr/>
            </p:nvSpPr>
            <p:spPr>
              <a:xfrm>
                <a:off x="2209055" y="2539104"/>
                <a:ext cx="135207" cy="449929"/>
              </a:xfrm>
              <a:custGeom>
                <a:avLst/>
                <a:gdLst/>
                <a:ahLst/>
                <a:cxnLst/>
                <a:rect l="l" t="t" r="r" b="b"/>
                <a:pathLst>
                  <a:path w="10018" h="33337" extrusionOk="0">
                    <a:moveTo>
                      <a:pt x="5764" y="1"/>
                    </a:moveTo>
                    <a:cubicBezTo>
                      <a:pt x="4330" y="1"/>
                      <a:pt x="3091" y="1094"/>
                      <a:pt x="2958" y="2597"/>
                    </a:cubicBezTo>
                    <a:lnTo>
                      <a:pt x="144" y="30025"/>
                    </a:lnTo>
                    <a:cubicBezTo>
                      <a:pt x="1" y="31647"/>
                      <a:pt x="1146" y="33030"/>
                      <a:pt x="2720" y="33221"/>
                    </a:cubicBezTo>
                    <a:lnTo>
                      <a:pt x="3912" y="33317"/>
                    </a:lnTo>
                    <a:cubicBezTo>
                      <a:pt x="4024" y="33330"/>
                      <a:pt x="4134" y="33337"/>
                      <a:pt x="4244" y="33337"/>
                    </a:cubicBezTo>
                    <a:cubicBezTo>
                      <a:pt x="5682" y="33337"/>
                      <a:pt x="6927" y="32203"/>
                      <a:pt x="7060" y="30741"/>
                    </a:cubicBezTo>
                    <a:lnTo>
                      <a:pt x="9875" y="3313"/>
                    </a:lnTo>
                    <a:cubicBezTo>
                      <a:pt x="10018" y="1691"/>
                      <a:pt x="8873" y="260"/>
                      <a:pt x="7299" y="117"/>
                    </a:cubicBezTo>
                    <a:lnTo>
                      <a:pt x="6106" y="21"/>
                    </a:lnTo>
                    <a:cubicBezTo>
                      <a:pt x="5991" y="7"/>
                      <a:pt x="5877" y="1"/>
                      <a:pt x="57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2444;p63">
                <a:extLst>
                  <a:ext uri="{FF2B5EF4-FFF2-40B4-BE49-F238E27FC236}">
                    <a16:creationId xmlns:a16="http://schemas.microsoft.com/office/drawing/2014/main" id="{72A0D21E-1DDA-43F2-90C4-89125084CFCF}"/>
                  </a:ext>
                </a:extLst>
              </p:cNvPr>
              <p:cNvSpPr/>
              <p:nvPr/>
            </p:nvSpPr>
            <p:spPr>
              <a:xfrm>
                <a:off x="2087385" y="4292421"/>
                <a:ext cx="52150" cy="126205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9351" extrusionOk="0">
                    <a:moveTo>
                      <a:pt x="859" y="1"/>
                    </a:moveTo>
                    <a:lnTo>
                      <a:pt x="0" y="9064"/>
                    </a:lnTo>
                    <a:lnTo>
                      <a:pt x="2862" y="9350"/>
                    </a:lnTo>
                    <a:lnTo>
                      <a:pt x="3864" y="287"/>
                    </a:lnTo>
                    <a:lnTo>
                      <a:pt x="85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2445;p63">
                <a:extLst>
                  <a:ext uri="{FF2B5EF4-FFF2-40B4-BE49-F238E27FC236}">
                    <a16:creationId xmlns:a16="http://schemas.microsoft.com/office/drawing/2014/main" id="{E4C21F5F-C698-4052-9807-CDBB44632FB0}"/>
                  </a:ext>
                </a:extLst>
              </p:cNvPr>
              <p:cNvSpPr/>
              <p:nvPr/>
            </p:nvSpPr>
            <p:spPr>
              <a:xfrm>
                <a:off x="2038447" y="2865784"/>
                <a:ext cx="221489" cy="624330"/>
              </a:xfrm>
              <a:custGeom>
                <a:avLst/>
                <a:gdLst/>
                <a:ahLst/>
                <a:cxnLst/>
                <a:rect l="l" t="t" r="r" b="b"/>
                <a:pathLst>
                  <a:path w="16411" h="46259" extrusionOk="0">
                    <a:moveTo>
                      <a:pt x="3435" y="1"/>
                    </a:moveTo>
                    <a:cubicBezTo>
                      <a:pt x="3388" y="191"/>
                      <a:pt x="3340" y="382"/>
                      <a:pt x="3245" y="573"/>
                    </a:cubicBezTo>
                    <a:cubicBezTo>
                      <a:pt x="2481" y="2863"/>
                      <a:pt x="1766" y="5200"/>
                      <a:pt x="1146" y="7537"/>
                    </a:cubicBezTo>
                    <a:lnTo>
                      <a:pt x="716" y="9255"/>
                    </a:lnTo>
                    <a:cubicBezTo>
                      <a:pt x="621" y="9541"/>
                      <a:pt x="526" y="9875"/>
                      <a:pt x="478" y="10256"/>
                    </a:cubicBezTo>
                    <a:cubicBezTo>
                      <a:pt x="383" y="10590"/>
                      <a:pt x="287" y="10972"/>
                      <a:pt x="239" y="11353"/>
                    </a:cubicBezTo>
                    <a:cubicBezTo>
                      <a:pt x="96" y="12212"/>
                      <a:pt x="1" y="13071"/>
                      <a:pt x="49" y="13977"/>
                    </a:cubicBezTo>
                    <a:lnTo>
                      <a:pt x="49" y="14311"/>
                    </a:lnTo>
                    <a:lnTo>
                      <a:pt x="49" y="14454"/>
                    </a:lnTo>
                    <a:lnTo>
                      <a:pt x="49" y="14597"/>
                    </a:lnTo>
                    <a:lnTo>
                      <a:pt x="49" y="14740"/>
                    </a:lnTo>
                    <a:lnTo>
                      <a:pt x="49" y="14883"/>
                    </a:lnTo>
                    <a:cubicBezTo>
                      <a:pt x="96" y="15170"/>
                      <a:pt x="96" y="15360"/>
                      <a:pt x="144" y="15551"/>
                    </a:cubicBezTo>
                    <a:cubicBezTo>
                      <a:pt x="239" y="15933"/>
                      <a:pt x="287" y="16267"/>
                      <a:pt x="383" y="16601"/>
                    </a:cubicBezTo>
                    <a:cubicBezTo>
                      <a:pt x="526" y="17173"/>
                      <a:pt x="669" y="17793"/>
                      <a:pt x="860" y="18365"/>
                    </a:cubicBezTo>
                    <a:cubicBezTo>
                      <a:pt x="1003" y="18938"/>
                      <a:pt x="1146" y="19510"/>
                      <a:pt x="1337" y="20083"/>
                    </a:cubicBezTo>
                    <a:cubicBezTo>
                      <a:pt x="1670" y="21228"/>
                      <a:pt x="2004" y="22372"/>
                      <a:pt x="2338" y="23517"/>
                    </a:cubicBezTo>
                    <a:cubicBezTo>
                      <a:pt x="3006" y="25759"/>
                      <a:pt x="3722" y="28001"/>
                      <a:pt x="4485" y="30243"/>
                    </a:cubicBezTo>
                    <a:cubicBezTo>
                      <a:pt x="4866" y="31388"/>
                      <a:pt x="5296" y="32485"/>
                      <a:pt x="5677" y="33630"/>
                    </a:cubicBezTo>
                    <a:cubicBezTo>
                      <a:pt x="5868" y="34202"/>
                      <a:pt x="6107" y="34727"/>
                      <a:pt x="6297" y="35347"/>
                    </a:cubicBezTo>
                    <a:cubicBezTo>
                      <a:pt x="6441" y="35633"/>
                      <a:pt x="6536" y="35919"/>
                      <a:pt x="6679" y="36253"/>
                    </a:cubicBezTo>
                    <a:cubicBezTo>
                      <a:pt x="6822" y="36540"/>
                      <a:pt x="6918" y="36873"/>
                      <a:pt x="7108" y="37255"/>
                    </a:cubicBezTo>
                    <a:cubicBezTo>
                      <a:pt x="7156" y="38257"/>
                      <a:pt x="7299" y="39258"/>
                      <a:pt x="7633" y="40213"/>
                    </a:cubicBezTo>
                    <a:cubicBezTo>
                      <a:pt x="8301" y="41834"/>
                      <a:pt x="9255" y="43265"/>
                      <a:pt x="10495" y="44506"/>
                    </a:cubicBezTo>
                    <a:cubicBezTo>
                      <a:pt x="10877" y="44983"/>
                      <a:pt x="11354" y="45364"/>
                      <a:pt x="11878" y="45698"/>
                    </a:cubicBezTo>
                    <a:cubicBezTo>
                      <a:pt x="12499" y="45984"/>
                      <a:pt x="13166" y="46175"/>
                      <a:pt x="13834" y="46223"/>
                    </a:cubicBezTo>
                    <a:cubicBezTo>
                      <a:pt x="13930" y="46247"/>
                      <a:pt x="14025" y="46259"/>
                      <a:pt x="14114" y="46259"/>
                    </a:cubicBezTo>
                    <a:cubicBezTo>
                      <a:pt x="14204" y="46259"/>
                      <a:pt x="14287" y="46247"/>
                      <a:pt x="14359" y="46223"/>
                    </a:cubicBezTo>
                    <a:cubicBezTo>
                      <a:pt x="14693" y="46080"/>
                      <a:pt x="14836" y="45698"/>
                      <a:pt x="14788" y="45364"/>
                    </a:cubicBezTo>
                    <a:cubicBezTo>
                      <a:pt x="14693" y="45030"/>
                      <a:pt x="14502" y="44744"/>
                      <a:pt x="14311" y="44506"/>
                    </a:cubicBezTo>
                    <a:cubicBezTo>
                      <a:pt x="14931" y="44458"/>
                      <a:pt x="15361" y="43885"/>
                      <a:pt x="15361" y="43313"/>
                    </a:cubicBezTo>
                    <a:cubicBezTo>
                      <a:pt x="15265" y="42693"/>
                      <a:pt x="15074" y="42168"/>
                      <a:pt x="14693" y="41691"/>
                    </a:cubicBezTo>
                    <a:lnTo>
                      <a:pt x="14693" y="41691"/>
                    </a:lnTo>
                    <a:cubicBezTo>
                      <a:pt x="14832" y="41791"/>
                      <a:pt x="14996" y="41840"/>
                      <a:pt x="15157" y="41840"/>
                    </a:cubicBezTo>
                    <a:cubicBezTo>
                      <a:pt x="15383" y="41840"/>
                      <a:pt x="15603" y="41743"/>
                      <a:pt x="15742" y="41548"/>
                    </a:cubicBezTo>
                    <a:cubicBezTo>
                      <a:pt x="15981" y="41167"/>
                      <a:pt x="15981" y="40737"/>
                      <a:pt x="15742" y="40403"/>
                    </a:cubicBezTo>
                    <a:cubicBezTo>
                      <a:pt x="15551" y="40069"/>
                      <a:pt x="15265" y="39783"/>
                      <a:pt x="14979" y="39497"/>
                    </a:cubicBezTo>
                    <a:lnTo>
                      <a:pt x="14979" y="39497"/>
                    </a:lnTo>
                    <a:cubicBezTo>
                      <a:pt x="15116" y="39548"/>
                      <a:pt x="15259" y="39575"/>
                      <a:pt x="15400" y="39575"/>
                    </a:cubicBezTo>
                    <a:cubicBezTo>
                      <a:pt x="15650" y="39575"/>
                      <a:pt x="15893" y="39490"/>
                      <a:pt x="16076" y="39306"/>
                    </a:cubicBezTo>
                    <a:cubicBezTo>
                      <a:pt x="16315" y="39020"/>
                      <a:pt x="16410" y="38686"/>
                      <a:pt x="16315" y="38304"/>
                    </a:cubicBezTo>
                    <a:cubicBezTo>
                      <a:pt x="16172" y="37971"/>
                      <a:pt x="15981" y="37732"/>
                      <a:pt x="15742" y="37494"/>
                    </a:cubicBezTo>
                    <a:cubicBezTo>
                      <a:pt x="15122" y="36778"/>
                      <a:pt x="14693" y="35967"/>
                      <a:pt x="14407" y="35109"/>
                    </a:cubicBezTo>
                    <a:cubicBezTo>
                      <a:pt x="14359" y="34775"/>
                      <a:pt x="14264" y="34393"/>
                      <a:pt x="14120" y="34107"/>
                    </a:cubicBezTo>
                    <a:cubicBezTo>
                      <a:pt x="14073" y="33964"/>
                      <a:pt x="13977" y="33725"/>
                      <a:pt x="13882" y="33487"/>
                    </a:cubicBezTo>
                    <a:cubicBezTo>
                      <a:pt x="13834" y="33248"/>
                      <a:pt x="13739" y="33010"/>
                      <a:pt x="13643" y="32771"/>
                    </a:cubicBezTo>
                    <a:cubicBezTo>
                      <a:pt x="13500" y="32246"/>
                      <a:pt x="13310" y="31722"/>
                      <a:pt x="13166" y="31197"/>
                    </a:cubicBezTo>
                    <a:cubicBezTo>
                      <a:pt x="12785" y="30100"/>
                      <a:pt x="12499" y="29003"/>
                      <a:pt x="12212" y="27906"/>
                    </a:cubicBezTo>
                    <a:cubicBezTo>
                      <a:pt x="11545" y="25711"/>
                      <a:pt x="10972" y="23517"/>
                      <a:pt x="10400" y="21275"/>
                    </a:cubicBezTo>
                    <a:cubicBezTo>
                      <a:pt x="10114" y="20178"/>
                      <a:pt x="9875" y="19081"/>
                      <a:pt x="9589" y="17984"/>
                    </a:cubicBezTo>
                    <a:cubicBezTo>
                      <a:pt x="9446" y="17411"/>
                      <a:pt x="9350" y="16887"/>
                      <a:pt x="9207" y="16362"/>
                    </a:cubicBezTo>
                    <a:cubicBezTo>
                      <a:pt x="9112" y="15790"/>
                      <a:pt x="8969" y="15265"/>
                      <a:pt x="8873" y="14740"/>
                    </a:cubicBezTo>
                    <a:cubicBezTo>
                      <a:pt x="8826" y="14502"/>
                      <a:pt x="8778" y="14263"/>
                      <a:pt x="8778" y="14072"/>
                    </a:cubicBezTo>
                    <a:lnTo>
                      <a:pt x="8778" y="13977"/>
                    </a:lnTo>
                    <a:cubicBezTo>
                      <a:pt x="8778" y="13643"/>
                      <a:pt x="8826" y="13357"/>
                      <a:pt x="8921" y="13071"/>
                    </a:cubicBezTo>
                    <a:cubicBezTo>
                      <a:pt x="8969" y="12880"/>
                      <a:pt x="9016" y="12689"/>
                      <a:pt x="9064" y="12498"/>
                    </a:cubicBezTo>
                    <a:cubicBezTo>
                      <a:pt x="9160" y="12260"/>
                      <a:pt x="9207" y="12069"/>
                      <a:pt x="9303" y="11783"/>
                    </a:cubicBezTo>
                    <a:lnTo>
                      <a:pt x="9589" y="11020"/>
                    </a:lnTo>
                    <a:lnTo>
                      <a:pt x="9637" y="10781"/>
                    </a:lnTo>
                    <a:lnTo>
                      <a:pt x="9732" y="10590"/>
                    </a:lnTo>
                    <a:lnTo>
                      <a:pt x="9827" y="10209"/>
                    </a:lnTo>
                    <a:cubicBezTo>
                      <a:pt x="10591" y="8110"/>
                      <a:pt x="11354" y="6011"/>
                      <a:pt x="12212" y="3960"/>
                    </a:cubicBezTo>
                    <a:cubicBezTo>
                      <a:pt x="12499" y="3340"/>
                      <a:pt x="12737" y="2767"/>
                      <a:pt x="12976" y="2147"/>
                    </a:cubicBezTo>
                    <a:cubicBezTo>
                      <a:pt x="9923" y="2099"/>
                      <a:pt x="6870" y="1479"/>
                      <a:pt x="4056" y="287"/>
                    </a:cubicBezTo>
                    <a:cubicBezTo>
                      <a:pt x="3817" y="239"/>
                      <a:pt x="3626" y="96"/>
                      <a:pt x="3435" y="1"/>
                    </a:cubicBezTo>
                    <a:close/>
                  </a:path>
                </a:pathLst>
              </a:custGeom>
              <a:solidFill>
                <a:srgbClr val="D6A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2446;p63">
                <a:extLst>
                  <a:ext uri="{FF2B5EF4-FFF2-40B4-BE49-F238E27FC236}">
                    <a16:creationId xmlns:a16="http://schemas.microsoft.com/office/drawing/2014/main" id="{2F5C7821-C69F-4C77-B8A2-3EFF5839905E}"/>
                  </a:ext>
                </a:extLst>
              </p:cNvPr>
              <p:cNvSpPr/>
              <p:nvPr/>
            </p:nvSpPr>
            <p:spPr>
              <a:xfrm>
                <a:off x="2800697" y="2885746"/>
                <a:ext cx="202810" cy="1532880"/>
              </a:xfrm>
              <a:custGeom>
                <a:avLst/>
                <a:gdLst/>
                <a:ahLst/>
                <a:cxnLst/>
                <a:rect l="l" t="t" r="r" b="b"/>
                <a:pathLst>
                  <a:path w="15027" h="113577" extrusionOk="0">
                    <a:moveTo>
                      <a:pt x="4246" y="0"/>
                    </a:moveTo>
                    <a:lnTo>
                      <a:pt x="1" y="430"/>
                    </a:lnTo>
                    <a:lnTo>
                      <a:pt x="11163" y="104513"/>
                    </a:lnTo>
                    <a:lnTo>
                      <a:pt x="12165" y="113576"/>
                    </a:lnTo>
                    <a:lnTo>
                      <a:pt x="15027" y="113290"/>
                    </a:lnTo>
                    <a:lnTo>
                      <a:pt x="14168" y="104227"/>
                    </a:lnTo>
                    <a:lnTo>
                      <a:pt x="424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2447;p63">
                <a:extLst>
                  <a:ext uri="{FF2B5EF4-FFF2-40B4-BE49-F238E27FC236}">
                    <a16:creationId xmlns:a16="http://schemas.microsoft.com/office/drawing/2014/main" id="{F8A649E8-B43B-4942-B9AD-946CFD6D898E}"/>
                  </a:ext>
                </a:extLst>
              </p:cNvPr>
              <p:cNvSpPr/>
              <p:nvPr/>
            </p:nvSpPr>
            <p:spPr>
              <a:xfrm>
                <a:off x="2746617" y="2539104"/>
                <a:ext cx="135220" cy="449929"/>
              </a:xfrm>
              <a:custGeom>
                <a:avLst/>
                <a:gdLst/>
                <a:ahLst/>
                <a:cxnLst/>
                <a:rect l="l" t="t" r="r" b="b"/>
                <a:pathLst>
                  <a:path w="10019" h="33337" extrusionOk="0">
                    <a:moveTo>
                      <a:pt x="4255" y="1"/>
                    </a:moveTo>
                    <a:cubicBezTo>
                      <a:pt x="4142" y="1"/>
                      <a:pt x="4028" y="7"/>
                      <a:pt x="3912" y="21"/>
                    </a:cubicBezTo>
                    <a:lnTo>
                      <a:pt x="2720" y="117"/>
                    </a:lnTo>
                    <a:cubicBezTo>
                      <a:pt x="1146" y="260"/>
                      <a:pt x="1" y="1691"/>
                      <a:pt x="144" y="3313"/>
                    </a:cubicBezTo>
                    <a:lnTo>
                      <a:pt x="2958" y="30741"/>
                    </a:lnTo>
                    <a:cubicBezTo>
                      <a:pt x="3091" y="32203"/>
                      <a:pt x="4336" y="33337"/>
                      <a:pt x="5775" y="33337"/>
                    </a:cubicBezTo>
                    <a:cubicBezTo>
                      <a:pt x="5885" y="33337"/>
                      <a:pt x="5995" y="33330"/>
                      <a:pt x="6107" y="33317"/>
                    </a:cubicBezTo>
                    <a:lnTo>
                      <a:pt x="7299" y="33221"/>
                    </a:lnTo>
                    <a:cubicBezTo>
                      <a:pt x="8873" y="33030"/>
                      <a:pt x="10018" y="31647"/>
                      <a:pt x="9875" y="30025"/>
                    </a:cubicBezTo>
                    <a:lnTo>
                      <a:pt x="7061" y="2597"/>
                    </a:lnTo>
                    <a:cubicBezTo>
                      <a:pt x="6928" y="1094"/>
                      <a:pt x="5689" y="1"/>
                      <a:pt x="4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2448;p63">
                <a:extLst>
                  <a:ext uri="{FF2B5EF4-FFF2-40B4-BE49-F238E27FC236}">
                    <a16:creationId xmlns:a16="http://schemas.microsoft.com/office/drawing/2014/main" id="{F8024503-308A-4839-96CE-5B13F99C8D6D}"/>
                  </a:ext>
                </a:extLst>
              </p:cNvPr>
              <p:cNvSpPr/>
              <p:nvPr/>
            </p:nvSpPr>
            <p:spPr>
              <a:xfrm>
                <a:off x="2951344" y="4292421"/>
                <a:ext cx="52164" cy="126205"/>
              </a:xfrm>
              <a:custGeom>
                <a:avLst/>
                <a:gdLst/>
                <a:ahLst/>
                <a:cxnLst/>
                <a:rect l="l" t="t" r="r" b="b"/>
                <a:pathLst>
                  <a:path w="3865" h="9351" extrusionOk="0">
                    <a:moveTo>
                      <a:pt x="3006" y="1"/>
                    </a:moveTo>
                    <a:lnTo>
                      <a:pt x="1" y="287"/>
                    </a:lnTo>
                    <a:lnTo>
                      <a:pt x="1003" y="9350"/>
                    </a:lnTo>
                    <a:lnTo>
                      <a:pt x="3865" y="9064"/>
                    </a:lnTo>
                    <a:lnTo>
                      <a:pt x="30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2449;p63">
                <a:extLst>
                  <a:ext uri="{FF2B5EF4-FFF2-40B4-BE49-F238E27FC236}">
                    <a16:creationId xmlns:a16="http://schemas.microsoft.com/office/drawing/2014/main" id="{39F454A7-2778-4CB3-BEB9-9B5F22811400}"/>
                  </a:ext>
                </a:extLst>
              </p:cNvPr>
              <p:cNvSpPr/>
              <p:nvPr/>
            </p:nvSpPr>
            <p:spPr>
              <a:xfrm>
                <a:off x="2831604" y="2865784"/>
                <a:ext cx="220828" cy="624330"/>
              </a:xfrm>
              <a:custGeom>
                <a:avLst/>
                <a:gdLst/>
                <a:ahLst/>
                <a:cxnLst/>
                <a:rect l="l" t="t" r="r" b="b"/>
                <a:pathLst>
                  <a:path w="16362" h="46259" extrusionOk="0">
                    <a:moveTo>
                      <a:pt x="12927" y="1"/>
                    </a:moveTo>
                    <a:cubicBezTo>
                      <a:pt x="12737" y="96"/>
                      <a:pt x="12546" y="239"/>
                      <a:pt x="12307" y="287"/>
                    </a:cubicBezTo>
                    <a:cubicBezTo>
                      <a:pt x="9493" y="1479"/>
                      <a:pt x="6440" y="2099"/>
                      <a:pt x="3387" y="2147"/>
                    </a:cubicBezTo>
                    <a:cubicBezTo>
                      <a:pt x="3626" y="2767"/>
                      <a:pt x="3912" y="3340"/>
                      <a:pt x="4150" y="3960"/>
                    </a:cubicBezTo>
                    <a:cubicBezTo>
                      <a:pt x="5009" y="6011"/>
                      <a:pt x="5820" y="8110"/>
                      <a:pt x="6535" y="10209"/>
                    </a:cubicBezTo>
                    <a:lnTo>
                      <a:pt x="6679" y="10590"/>
                    </a:lnTo>
                    <a:lnTo>
                      <a:pt x="6726" y="10781"/>
                    </a:lnTo>
                    <a:lnTo>
                      <a:pt x="6822" y="11020"/>
                    </a:lnTo>
                    <a:lnTo>
                      <a:pt x="7060" y="11783"/>
                    </a:lnTo>
                    <a:cubicBezTo>
                      <a:pt x="7156" y="12069"/>
                      <a:pt x="7251" y="12260"/>
                      <a:pt x="7299" y="12498"/>
                    </a:cubicBezTo>
                    <a:cubicBezTo>
                      <a:pt x="7346" y="12689"/>
                      <a:pt x="7442" y="12880"/>
                      <a:pt x="7442" y="13071"/>
                    </a:cubicBezTo>
                    <a:cubicBezTo>
                      <a:pt x="7537" y="13357"/>
                      <a:pt x="7585" y="13643"/>
                      <a:pt x="7585" y="13977"/>
                    </a:cubicBezTo>
                    <a:lnTo>
                      <a:pt x="7585" y="14072"/>
                    </a:lnTo>
                    <a:cubicBezTo>
                      <a:pt x="7585" y="14263"/>
                      <a:pt x="7537" y="14502"/>
                      <a:pt x="7489" y="14740"/>
                    </a:cubicBezTo>
                    <a:cubicBezTo>
                      <a:pt x="7394" y="15265"/>
                      <a:pt x="7299" y="15790"/>
                      <a:pt x="7156" y="16314"/>
                    </a:cubicBezTo>
                    <a:cubicBezTo>
                      <a:pt x="7060" y="16887"/>
                      <a:pt x="6917" y="17411"/>
                      <a:pt x="6774" y="17984"/>
                    </a:cubicBezTo>
                    <a:cubicBezTo>
                      <a:pt x="6535" y="19081"/>
                      <a:pt x="6249" y="20178"/>
                      <a:pt x="5963" y="21275"/>
                    </a:cubicBezTo>
                    <a:cubicBezTo>
                      <a:pt x="5391" y="23517"/>
                      <a:pt x="4818" y="25711"/>
                      <a:pt x="4198" y="27906"/>
                    </a:cubicBezTo>
                    <a:cubicBezTo>
                      <a:pt x="3864" y="29003"/>
                      <a:pt x="3530" y="30100"/>
                      <a:pt x="3244" y="31149"/>
                    </a:cubicBezTo>
                    <a:cubicBezTo>
                      <a:pt x="3053" y="31722"/>
                      <a:pt x="2910" y="32246"/>
                      <a:pt x="2719" y="32723"/>
                    </a:cubicBezTo>
                    <a:cubicBezTo>
                      <a:pt x="2672" y="33010"/>
                      <a:pt x="2576" y="33248"/>
                      <a:pt x="2481" y="33487"/>
                    </a:cubicBezTo>
                    <a:cubicBezTo>
                      <a:pt x="2385" y="33725"/>
                      <a:pt x="2338" y="33916"/>
                      <a:pt x="2242" y="34059"/>
                    </a:cubicBezTo>
                    <a:cubicBezTo>
                      <a:pt x="2147" y="34393"/>
                      <a:pt x="2052" y="34727"/>
                      <a:pt x="1956" y="35109"/>
                    </a:cubicBezTo>
                    <a:cubicBezTo>
                      <a:pt x="1718" y="35967"/>
                      <a:pt x="1241" y="36778"/>
                      <a:pt x="668" y="37494"/>
                    </a:cubicBezTo>
                    <a:cubicBezTo>
                      <a:pt x="430" y="37684"/>
                      <a:pt x="239" y="37971"/>
                      <a:pt x="96" y="38304"/>
                    </a:cubicBezTo>
                    <a:cubicBezTo>
                      <a:pt x="0" y="38638"/>
                      <a:pt x="96" y="39020"/>
                      <a:pt x="334" y="39306"/>
                    </a:cubicBezTo>
                    <a:cubicBezTo>
                      <a:pt x="529" y="39468"/>
                      <a:pt x="789" y="39564"/>
                      <a:pt x="1056" y="39564"/>
                    </a:cubicBezTo>
                    <a:cubicBezTo>
                      <a:pt x="1182" y="39564"/>
                      <a:pt x="1309" y="39543"/>
                      <a:pt x="1431" y="39497"/>
                    </a:cubicBezTo>
                    <a:lnTo>
                      <a:pt x="1431" y="39497"/>
                    </a:lnTo>
                    <a:cubicBezTo>
                      <a:pt x="1098" y="39783"/>
                      <a:pt x="811" y="40069"/>
                      <a:pt x="621" y="40403"/>
                    </a:cubicBezTo>
                    <a:cubicBezTo>
                      <a:pt x="382" y="40737"/>
                      <a:pt x="382" y="41167"/>
                      <a:pt x="621" y="41548"/>
                    </a:cubicBezTo>
                    <a:cubicBezTo>
                      <a:pt x="760" y="41743"/>
                      <a:pt x="980" y="41840"/>
                      <a:pt x="1206" y="41840"/>
                    </a:cubicBezTo>
                    <a:cubicBezTo>
                      <a:pt x="1367" y="41840"/>
                      <a:pt x="1531" y="41791"/>
                      <a:pt x="1670" y="41691"/>
                    </a:cubicBezTo>
                    <a:lnTo>
                      <a:pt x="1670" y="41691"/>
                    </a:lnTo>
                    <a:cubicBezTo>
                      <a:pt x="1288" y="42168"/>
                      <a:pt x="1098" y="42693"/>
                      <a:pt x="1050" y="43313"/>
                    </a:cubicBezTo>
                    <a:cubicBezTo>
                      <a:pt x="1002" y="43885"/>
                      <a:pt x="1479" y="44458"/>
                      <a:pt x="2099" y="44506"/>
                    </a:cubicBezTo>
                    <a:cubicBezTo>
                      <a:pt x="1861" y="44744"/>
                      <a:pt x="1718" y="45030"/>
                      <a:pt x="1622" y="45364"/>
                    </a:cubicBezTo>
                    <a:cubicBezTo>
                      <a:pt x="1527" y="45698"/>
                      <a:pt x="1718" y="46080"/>
                      <a:pt x="2004" y="46223"/>
                    </a:cubicBezTo>
                    <a:cubicBezTo>
                      <a:pt x="2099" y="46247"/>
                      <a:pt x="2195" y="46259"/>
                      <a:pt x="2290" y="46259"/>
                    </a:cubicBezTo>
                    <a:cubicBezTo>
                      <a:pt x="2385" y="46259"/>
                      <a:pt x="2481" y="46247"/>
                      <a:pt x="2576" y="46223"/>
                    </a:cubicBezTo>
                    <a:cubicBezTo>
                      <a:pt x="3244" y="46175"/>
                      <a:pt x="3912" y="45984"/>
                      <a:pt x="4532" y="45698"/>
                    </a:cubicBezTo>
                    <a:cubicBezTo>
                      <a:pt x="5057" y="45364"/>
                      <a:pt x="5534" y="44983"/>
                      <a:pt x="5915" y="44506"/>
                    </a:cubicBezTo>
                    <a:cubicBezTo>
                      <a:pt x="7156" y="43265"/>
                      <a:pt x="8110" y="41834"/>
                      <a:pt x="8777" y="40213"/>
                    </a:cubicBezTo>
                    <a:cubicBezTo>
                      <a:pt x="9111" y="39258"/>
                      <a:pt x="9254" y="38257"/>
                      <a:pt x="9302" y="37255"/>
                    </a:cubicBezTo>
                    <a:cubicBezTo>
                      <a:pt x="9493" y="36873"/>
                      <a:pt x="9588" y="36540"/>
                      <a:pt x="9731" y="36253"/>
                    </a:cubicBezTo>
                    <a:cubicBezTo>
                      <a:pt x="9875" y="35919"/>
                      <a:pt x="9970" y="35633"/>
                      <a:pt x="10113" y="35347"/>
                    </a:cubicBezTo>
                    <a:cubicBezTo>
                      <a:pt x="10304" y="34727"/>
                      <a:pt x="10542" y="34202"/>
                      <a:pt x="10733" y="33630"/>
                    </a:cubicBezTo>
                    <a:cubicBezTo>
                      <a:pt x="11115" y="32485"/>
                      <a:pt x="11496" y="31388"/>
                      <a:pt x="11878" y="30243"/>
                    </a:cubicBezTo>
                    <a:cubicBezTo>
                      <a:pt x="12641" y="28001"/>
                      <a:pt x="13357" y="25759"/>
                      <a:pt x="14025" y="23517"/>
                    </a:cubicBezTo>
                    <a:cubicBezTo>
                      <a:pt x="14406" y="22372"/>
                      <a:pt x="14740" y="21228"/>
                      <a:pt x="15074" y="20083"/>
                    </a:cubicBezTo>
                    <a:cubicBezTo>
                      <a:pt x="15217" y="19510"/>
                      <a:pt x="15408" y="18938"/>
                      <a:pt x="15551" y="18365"/>
                    </a:cubicBezTo>
                    <a:cubicBezTo>
                      <a:pt x="15694" y="17793"/>
                      <a:pt x="15837" y="17173"/>
                      <a:pt x="16028" y="16601"/>
                    </a:cubicBezTo>
                    <a:cubicBezTo>
                      <a:pt x="16076" y="16267"/>
                      <a:pt x="16171" y="15933"/>
                      <a:pt x="16219" y="15551"/>
                    </a:cubicBezTo>
                    <a:cubicBezTo>
                      <a:pt x="16266" y="15360"/>
                      <a:pt x="16314" y="15170"/>
                      <a:pt x="16362" y="14883"/>
                    </a:cubicBezTo>
                    <a:lnTo>
                      <a:pt x="16362" y="14740"/>
                    </a:lnTo>
                    <a:lnTo>
                      <a:pt x="16362" y="14597"/>
                    </a:lnTo>
                    <a:lnTo>
                      <a:pt x="16362" y="14454"/>
                    </a:lnTo>
                    <a:lnTo>
                      <a:pt x="16362" y="14311"/>
                    </a:lnTo>
                    <a:lnTo>
                      <a:pt x="16362" y="13977"/>
                    </a:lnTo>
                    <a:cubicBezTo>
                      <a:pt x="16362" y="13071"/>
                      <a:pt x="16314" y="12212"/>
                      <a:pt x="16171" y="11353"/>
                    </a:cubicBezTo>
                    <a:cubicBezTo>
                      <a:pt x="16076" y="10972"/>
                      <a:pt x="16028" y="10590"/>
                      <a:pt x="15933" y="10256"/>
                    </a:cubicBezTo>
                    <a:cubicBezTo>
                      <a:pt x="15837" y="9875"/>
                      <a:pt x="15742" y="9541"/>
                      <a:pt x="15694" y="9255"/>
                    </a:cubicBezTo>
                    <a:lnTo>
                      <a:pt x="15217" y="7537"/>
                    </a:lnTo>
                    <a:cubicBezTo>
                      <a:pt x="14645" y="5200"/>
                      <a:pt x="13881" y="2863"/>
                      <a:pt x="13118" y="573"/>
                    </a:cubicBezTo>
                    <a:cubicBezTo>
                      <a:pt x="13070" y="382"/>
                      <a:pt x="12975" y="191"/>
                      <a:pt x="12927" y="1"/>
                    </a:cubicBezTo>
                    <a:close/>
                  </a:path>
                </a:pathLst>
              </a:custGeom>
              <a:solidFill>
                <a:srgbClr val="D6A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2450;p63">
                <a:extLst>
                  <a:ext uri="{FF2B5EF4-FFF2-40B4-BE49-F238E27FC236}">
                    <a16:creationId xmlns:a16="http://schemas.microsoft.com/office/drawing/2014/main" id="{E2E30D02-ACBA-45DD-B4C5-94BCD767A88D}"/>
                  </a:ext>
                </a:extLst>
              </p:cNvPr>
              <p:cNvSpPr/>
              <p:nvPr/>
            </p:nvSpPr>
            <p:spPr>
              <a:xfrm>
                <a:off x="2481386" y="1652337"/>
                <a:ext cx="458429" cy="588720"/>
              </a:xfrm>
              <a:custGeom>
                <a:avLst/>
                <a:gdLst/>
                <a:ahLst/>
                <a:cxnLst/>
                <a:rect l="l" t="t" r="r" b="b"/>
                <a:pathLst>
                  <a:path w="33964" h="43617" extrusionOk="0">
                    <a:moveTo>
                      <a:pt x="8204" y="1"/>
                    </a:moveTo>
                    <a:cubicBezTo>
                      <a:pt x="7421" y="1"/>
                      <a:pt x="6640" y="183"/>
                      <a:pt x="5963" y="566"/>
                    </a:cubicBezTo>
                    <a:cubicBezTo>
                      <a:pt x="3482" y="1997"/>
                      <a:pt x="3244" y="5145"/>
                      <a:pt x="2147" y="7530"/>
                    </a:cubicBezTo>
                    <a:cubicBezTo>
                      <a:pt x="763" y="10535"/>
                      <a:pt x="0" y="13827"/>
                      <a:pt x="48" y="17166"/>
                    </a:cubicBezTo>
                    <a:cubicBezTo>
                      <a:pt x="0" y="21077"/>
                      <a:pt x="382" y="24941"/>
                      <a:pt x="1145" y="28757"/>
                    </a:cubicBezTo>
                    <a:cubicBezTo>
                      <a:pt x="1527" y="31047"/>
                      <a:pt x="2242" y="33241"/>
                      <a:pt x="3292" y="35292"/>
                    </a:cubicBezTo>
                    <a:cubicBezTo>
                      <a:pt x="4436" y="37105"/>
                      <a:pt x="5772" y="38822"/>
                      <a:pt x="7251" y="40301"/>
                    </a:cubicBezTo>
                    <a:cubicBezTo>
                      <a:pt x="8300" y="41398"/>
                      <a:pt x="9302" y="42495"/>
                      <a:pt x="10685" y="43067"/>
                    </a:cubicBezTo>
                    <a:cubicBezTo>
                      <a:pt x="11676" y="43424"/>
                      <a:pt x="12733" y="43616"/>
                      <a:pt x="13801" y="43616"/>
                    </a:cubicBezTo>
                    <a:cubicBezTo>
                      <a:pt x="14018" y="43616"/>
                      <a:pt x="14236" y="43608"/>
                      <a:pt x="14454" y="43592"/>
                    </a:cubicBezTo>
                    <a:cubicBezTo>
                      <a:pt x="14704" y="43604"/>
                      <a:pt x="14955" y="43610"/>
                      <a:pt x="15207" y="43610"/>
                    </a:cubicBezTo>
                    <a:cubicBezTo>
                      <a:pt x="16967" y="43610"/>
                      <a:pt x="18741" y="43318"/>
                      <a:pt x="20368" y="42733"/>
                    </a:cubicBezTo>
                    <a:cubicBezTo>
                      <a:pt x="22229" y="41970"/>
                      <a:pt x="23898" y="40444"/>
                      <a:pt x="24280" y="38488"/>
                    </a:cubicBezTo>
                    <a:cubicBezTo>
                      <a:pt x="24320" y="38489"/>
                      <a:pt x="24360" y="38490"/>
                      <a:pt x="24401" y="38490"/>
                    </a:cubicBezTo>
                    <a:cubicBezTo>
                      <a:pt x="26119" y="38490"/>
                      <a:pt x="27685" y="37498"/>
                      <a:pt x="28478" y="35960"/>
                    </a:cubicBezTo>
                    <a:cubicBezTo>
                      <a:pt x="29193" y="34386"/>
                      <a:pt x="29336" y="32573"/>
                      <a:pt x="28811" y="30951"/>
                    </a:cubicBezTo>
                    <a:cubicBezTo>
                      <a:pt x="32771" y="29568"/>
                      <a:pt x="33963" y="24559"/>
                      <a:pt x="31006" y="21602"/>
                    </a:cubicBezTo>
                    <a:cubicBezTo>
                      <a:pt x="31721" y="18883"/>
                      <a:pt x="30576" y="15973"/>
                      <a:pt x="28191" y="14447"/>
                    </a:cubicBezTo>
                    <a:cubicBezTo>
                      <a:pt x="28668" y="12253"/>
                      <a:pt x="28239" y="9963"/>
                      <a:pt x="26999" y="8103"/>
                    </a:cubicBezTo>
                    <a:cubicBezTo>
                      <a:pt x="25960" y="6730"/>
                      <a:pt x="24257" y="5818"/>
                      <a:pt x="22563" y="5818"/>
                    </a:cubicBezTo>
                    <a:cubicBezTo>
                      <a:pt x="22080" y="5818"/>
                      <a:pt x="21598" y="5893"/>
                      <a:pt x="21132" y="6051"/>
                    </a:cubicBezTo>
                    <a:cubicBezTo>
                      <a:pt x="21275" y="4143"/>
                      <a:pt x="19796" y="2283"/>
                      <a:pt x="17936" y="1711"/>
                    </a:cubicBezTo>
                    <a:cubicBezTo>
                      <a:pt x="17337" y="1546"/>
                      <a:pt x="16724" y="1466"/>
                      <a:pt x="16115" y="1466"/>
                    </a:cubicBezTo>
                    <a:cubicBezTo>
                      <a:pt x="14783" y="1466"/>
                      <a:pt x="13468" y="1849"/>
                      <a:pt x="12355" y="2569"/>
                    </a:cubicBezTo>
                    <a:cubicBezTo>
                      <a:pt x="11728" y="920"/>
                      <a:pt x="9960" y="1"/>
                      <a:pt x="8204" y="1"/>
                    </a:cubicBezTo>
                    <a:close/>
                  </a:path>
                </a:pathLst>
              </a:custGeom>
              <a:solidFill>
                <a:srgbClr val="7041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2451;p63">
                <a:extLst>
                  <a:ext uri="{FF2B5EF4-FFF2-40B4-BE49-F238E27FC236}">
                    <a16:creationId xmlns:a16="http://schemas.microsoft.com/office/drawing/2014/main" id="{B9D7C7FB-D874-4985-9E99-9CFCBD3A7D99}"/>
                  </a:ext>
                </a:extLst>
              </p:cNvPr>
              <p:cNvSpPr/>
              <p:nvPr/>
            </p:nvSpPr>
            <p:spPr>
              <a:xfrm>
                <a:off x="2187164" y="1646574"/>
                <a:ext cx="392732" cy="587242"/>
              </a:xfrm>
              <a:custGeom>
                <a:avLst/>
                <a:gdLst/>
                <a:ahLst/>
                <a:cxnLst/>
                <a:rect l="l" t="t" r="r" b="b"/>
                <a:pathLst>
                  <a:path w="29099" h="43511" extrusionOk="0">
                    <a:moveTo>
                      <a:pt x="23737" y="1"/>
                    </a:moveTo>
                    <a:cubicBezTo>
                      <a:pt x="22708" y="1"/>
                      <a:pt x="22109" y="781"/>
                      <a:pt x="21132" y="993"/>
                    </a:cubicBezTo>
                    <a:cubicBezTo>
                      <a:pt x="20981" y="1026"/>
                      <a:pt x="20825" y="1040"/>
                      <a:pt x="20665" y="1040"/>
                    </a:cubicBezTo>
                    <a:cubicBezTo>
                      <a:pt x="19827" y="1040"/>
                      <a:pt x="18885" y="660"/>
                      <a:pt x="17947" y="660"/>
                    </a:cubicBezTo>
                    <a:cubicBezTo>
                      <a:pt x="17768" y="660"/>
                      <a:pt x="17590" y="674"/>
                      <a:pt x="17412" y="707"/>
                    </a:cubicBezTo>
                    <a:cubicBezTo>
                      <a:pt x="16076" y="993"/>
                      <a:pt x="14788" y="2185"/>
                      <a:pt x="14836" y="3616"/>
                    </a:cubicBezTo>
                    <a:cubicBezTo>
                      <a:pt x="14288" y="3475"/>
                      <a:pt x="13732" y="3406"/>
                      <a:pt x="13180" y="3406"/>
                    </a:cubicBezTo>
                    <a:cubicBezTo>
                      <a:pt x="11134" y="3406"/>
                      <a:pt x="9139" y="4349"/>
                      <a:pt x="7824" y="6001"/>
                    </a:cubicBezTo>
                    <a:cubicBezTo>
                      <a:pt x="6154" y="8243"/>
                      <a:pt x="5868" y="11201"/>
                      <a:pt x="7013" y="13681"/>
                    </a:cubicBezTo>
                    <a:cubicBezTo>
                      <a:pt x="5343" y="14111"/>
                      <a:pt x="3960" y="15351"/>
                      <a:pt x="3292" y="16973"/>
                    </a:cubicBezTo>
                    <a:cubicBezTo>
                      <a:pt x="2672" y="18595"/>
                      <a:pt x="2768" y="20455"/>
                      <a:pt x="3674" y="22029"/>
                    </a:cubicBezTo>
                    <a:cubicBezTo>
                      <a:pt x="859" y="23794"/>
                      <a:pt x="1" y="28230"/>
                      <a:pt x="1861" y="31044"/>
                    </a:cubicBezTo>
                    <a:cubicBezTo>
                      <a:pt x="2052" y="31235"/>
                      <a:pt x="2147" y="31474"/>
                      <a:pt x="2195" y="31712"/>
                    </a:cubicBezTo>
                    <a:cubicBezTo>
                      <a:pt x="2195" y="31951"/>
                      <a:pt x="2147" y="32237"/>
                      <a:pt x="2004" y="32475"/>
                    </a:cubicBezTo>
                    <a:cubicBezTo>
                      <a:pt x="1480" y="34002"/>
                      <a:pt x="1718" y="35719"/>
                      <a:pt x="2672" y="37055"/>
                    </a:cubicBezTo>
                    <a:cubicBezTo>
                      <a:pt x="3498" y="38228"/>
                      <a:pt x="4838" y="38886"/>
                      <a:pt x="6259" y="38886"/>
                    </a:cubicBezTo>
                    <a:cubicBezTo>
                      <a:pt x="6399" y="38886"/>
                      <a:pt x="6539" y="38880"/>
                      <a:pt x="6679" y="38867"/>
                    </a:cubicBezTo>
                    <a:cubicBezTo>
                      <a:pt x="7978" y="40924"/>
                      <a:pt x="10205" y="42108"/>
                      <a:pt x="12514" y="42108"/>
                    </a:cubicBezTo>
                    <a:cubicBezTo>
                      <a:pt x="13257" y="42108"/>
                      <a:pt x="14009" y="41985"/>
                      <a:pt x="14740" y="41729"/>
                    </a:cubicBezTo>
                    <a:cubicBezTo>
                      <a:pt x="16202" y="42931"/>
                      <a:pt x="18041" y="43510"/>
                      <a:pt x="19889" y="43510"/>
                    </a:cubicBezTo>
                    <a:cubicBezTo>
                      <a:pt x="22443" y="43510"/>
                      <a:pt x="25012" y="42402"/>
                      <a:pt x="26618" y="40298"/>
                    </a:cubicBezTo>
                    <a:cubicBezTo>
                      <a:pt x="29098" y="37102"/>
                      <a:pt x="29098" y="32571"/>
                      <a:pt x="29003" y="28373"/>
                    </a:cubicBezTo>
                    <a:cubicBezTo>
                      <a:pt x="28812" y="23031"/>
                      <a:pt x="28526" y="17640"/>
                      <a:pt x="28240" y="12298"/>
                    </a:cubicBezTo>
                    <a:cubicBezTo>
                      <a:pt x="28097" y="10295"/>
                      <a:pt x="27954" y="8291"/>
                      <a:pt x="27763" y="6288"/>
                    </a:cubicBezTo>
                    <a:cubicBezTo>
                      <a:pt x="27667" y="4952"/>
                      <a:pt x="27381" y="3664"/>
                      <a:pt x="26904" y="2472"/>
                    </a:cubicBezTo>
                    <a:cubicBezTo>
                      <a:pt x="26379" y="1279"/>
                      <a:pt x="25378" y="373"/>
                      <a:pt x="24138" y="39"/>
                    </a:cubicBezTo>
                    <a:cubicBezTo>
                      <a:pt x="23996" y="13"/>
                      <a:pt x="23863" y="1"/>
                      <a:pt x="23737" y="1"/>
                    </a:cubicBezTo>
                    <a:close/>
                  </a:path>
                </a:pathLst>
              </a:custGeom>
              <a:solidFill>
                <a:srgbClr val="7041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2452;p63">
                <a:extLst>
                  <a:ext uri="{FF2B5EF4-FFF2-40B4-BE49-F238E27FC236}">
                    <a16:creationId xmlns:a16="http://schemas.microsoft.com/office/drawing/2014/main" id="{0E1A5658-66D9-4E01-AFDA-5454109759A1}"/>
                  </a:ext>
                </a:extLst>
              </p:cNvPr>
              <p:cNvSpPr/>
              <p:nvPr/>
            </p:nvSpPr>
            <p:spPr>
              <a:xfrm>
                <a:off x="2269573" y="1766098"/>
                <a:ext cx="555606" cy="578833"/>
              </a:xfrm>
              <a:custGeom>
                <a:avLst/>
                <a:gdLst/>
                <a:ahLst/>
                <a:cxnLst/>
                <a:rect l="l" t="t" r="r" b="b"/>
                <a:pathLst>
                  <a:path w="41167" h="42888" extrusionOk="0">
                    <a:moveTo>
                      <a:pt x="22289" y="0"/>
                    </a:moveTo>
                    <a:cubicBezTo>
                      <a:pt x="19587" y="0"/>
                      <a:pt x="16880" y="668"/>
                      <a:pt x="14359" y="1772"/>
                    </a:cubicBezTo>
                    <a:cubicBezTo>
                      <a:pt x="10542" y="3537"/>
                      <a:pt x="6679" y="5922"/>
                      <a:pt x="4914" y="9929"/>
                    </a:cubicBezTo>
                    <a:cubicBezTo>
                      <a:pt x="3912" y="12362"/>
                      <a:pt x="3435" y="14938"/>
                      <a:pt x="3483" y="17561"/>
                    </a:cubicBezTo>
                    <a:cubicBezTo>
                      <a:pt x="3483" y="18897"/>
                      <a:pt x="3578" y="20280"/>
                      <a:pt x="3721" y="21616"/>
                    </a:cubicBezTo>
                    <a:cubicBezTo>
                      <a:pt x="3578" y="21568"/>
                      <a:pt x="3387" y="21521"/>
                      <a:pt x="3244" y="21473"/>
                    </a:cubicBezTo>
                    <a:cubicBezTo>
                      <a:pt x="3034" y="21418"/>
                      <a:pt x="2821" y="21390"/>
                      <a:pt x="2610" y="21390"/>
                    </a:cubicBezTo>
                    <a:cubicBezTo>
                      <a:pt x="1913" y="21390"/>
                      <a:pt x="1240" y="21687"/>
                      <a:pt x="764" y="22236"/>
                    </a:cubicBezTo>
                    <a:cubicBezTo>
                      <a:pt x="1" y="23238"/>
                      <a:pt x="287" y="24764"/>
                      <a:pt x="1050" y="25814"/>
                    </a:cubicBezTo>
                    <a:cubicBezTo>
                      <a:pt x="1909" y="27006"/>
                      <a:pt x="3197" y="27769"/>
                      <a:pt x="4628" y="28008"/>
                    </a:cubicBezTo>
                    <a:cubicBezTo>
                      <a:pt x="6106" y="34829"/>
                      <a:pt x="9588" y="40744"/>
                      <a:pt x="17077" y="42461"/>
                    </a:cubicBezTo>
                    <a:cubicBezTo>
                      <a:pt x="18347" y="42750"/>
                      <a:pt x="19577" y="42887"/>
                      <a:pt x="20760" y="42887"/>
                    </a:cubicBezTo>
                    <a:cubicBezTo>
                      <a:pt x="28958" y="42887"/>
                      <a:pt x="34913" y="36309"/>
                      <a:pt x="36206" y="28056"/>
                    </a:cubicBezTo>
                    <a:cubicBezTo>
                      <a:pt x="37732" y="27913"/>
                      <a:pt x="39163" y="27102"/>
                      <a:pt x="40069" y="25814"/>
                    </a:cubicBezTo>
                    <a:cubicBezTo>
                      <a:pt x="40833" y="24764"/>
                      <a:pt x="41166" y="23238"/>
                      <a:pt x="40356" y="22236"/>
                    </a:cubicBezTo>
                    <a:cubicBezTo>
                      <a:pt x="39879" y="21687"/>
                      <a:pt x="39206" y="21390"/>
                      <a:pt x="38509" y="21390"/>
                    </a:cubicBezTo>
                    <a:cubicBezTo>
                      <a:pt x="38298" y="21390"/>
                      <a:pt x="38086" y="21418"/>
                      <a:pt x="37875" y="21473"/>
                    </a:cubicBezTo>
                    <a:cubicBezTo>
                      <a:pt x="37541" y="21521"/>
                      <a:pt x="37255" y="21664"/>
                      <a:pt x="37016" y="21807"/>
                    </a:cubicBezTo>
                    <a:cubicBezTo>
                      <a:pt x="37398" y="17657"/>
                      <a:pt x="37493" y="13221"/>
                      <a:pt x="36253" y="9643"/>
                    </a:cubicBezTo>
                    <a:cubicBezTo>
                      <a:pt x="34822" y="5636"/>
                      <a:pt x="31722" y="2488"/>
                      <a:pt x="27762" y="1009"/>
                    </a:cubicBezTo>
                    <a:cubicBezTo>
                      <a:pt x="25981" y="312"/>
                      <a:pt x="24136" y="0"/>
                      <a:pt x="22289" y="0"/>
                    </a:cubicBezTo>
                    <a:close/>
                  </a:path>
                </a:pathLst>
              </a:custGeom>
              <a:solidFill>
                <a:srgbClr val="D6A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2453;p63">
                <a:extLst>
                  <a:ext uri="{FF2B5EF4-FFF2-40B4-BE49-F238E27FC236}">
                    <a16:creationId xmlns:a16="http://schemas.microsoft.com/office/drawing/2014/main" id="{E56130E1-9B69-4CB1-AFE8-F9D415109568}"/>
                  </a:ext>
                </a:extLst>
              </p:cNvPr>
              <p:cNvSpPr/>
              <p:nvPr/>
            </p:nvSpPr>
            <p:spPr>
              <a:xfrm>
                <a:off x="2636729" y="2026781"/>
                <a:ext cx="58399" cy="51165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791" extrusionOk="0">
                    <a:moveTo>
                      <a:pt x="1830" y="0"/>
                    </a:moveTo>
                    <a:cubicBezTo>
                      <a:pt x="588" y="0"/>
                      <a:pt x="1" y="1218"/>
                      <a:pt x="272" y="2349"/>
                    </a:cubicBezTo>
                    <a:cubicBezTo>
                      <a:pt x="431" y="3239"/>
                      <a:pt x="1205" y="3790"/>
                      <a:pt x="2000" y="3790"/>
                    </a:cubicBezTo>
                    <a:cubicBezTo>
                      <a:pt x="2398" y="3790"/>
                      <a:pt x="2800" y="3653"/>
                      <a:pt x="3134" y="3350"/>
                    </a:cubicBezTo>
                    <a:cubicBezTo>
                      <a:pt x="4327" y="2206"/>
                      <a:pt x="3659" y="202"/>
                      <a:pt x="2037" y="11"/>
                    </a:cubicBezTo>
                    <a:cubicBezTo>
                      <a:pt x="1966" y="4"/>
                      <a:pt x="1897" y="0"/>
                      <a:pt x="1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2454;p63">
                <a:extLst>
                  <a:ext uri="{FF2B5EF4-FFF2-40B4-BE49-F238E27FC236}">
                    <a16:creationId xmlns:a16="http://schemas.microsoft.com/office/drawing/2014/main" id="{33B62853-749E-445C-822D-C82098C3AEA1}"/>
                  </a:ext>
                </a:extLst>
              </p:cNvPr>
              <p:cNvSpPr/>
              <p:nvPr/>
            </p:nvSpPr>
            <p:spPr>
              <a:xfrm>
                <a:off x="2418492" y="2026781"/>
                <a:ext cx="58404" cy="51169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791" extrusionOk="0">
                    <a:moveTo>
                      <a:pt x="1829" y="0"/>
                    </a:moveTo>
                    <a:cubicBezTo>
                      <a:pt x="587" y="0"/>
                      <a:pt x="0" y="1218"/>
                      <a:pt x="272" y="2349"/>
                    </a:cubicBezTo>
                    <a:cubicBezTo>
                      <a:pt x="431" y="3239"/>
                      <a:pt x="1205" y="3790"/>
                      <a:pt x="2000" y="3790"/>
                    </a:cubicBezTo>
                    <a:cubicBezTo>
                      <a:pt x="2397" y="3790"/>
                      <a:pt x="2800" y="3653"/>
                      <a:pt x="3134" y="3350"/>
                    </a:cubicBezTo>
                    <a:cubicBezTo>
                      <a:pt x="4326" y="2206"/>
                      <a:pt x="3658" y="202"/>
                      <a:pt x="2037" y="11"/>
                    </a:cubicBezTo>
                    <a:cubicBezTo>
                      <a:pt x="1966" y="4"/>
                      <a:pt x="1896" y="0"/>
                      <a:pt x="18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2455;p63">
                <a:extLst>
                  <a:ext uri="{FF2B5EF4-FFF2-40B4-BE49-F238E27FC236}">
                    <a16:creationId xmlns:a16="http://schemas.microsoft.com/office/drawing/2014/main" id="{1AE98169-7DC2-4A79-A6FE-C2F95B1041F6}"/>
                  </a:ext>
                </a:extLst>
              </p:cNvPr>
              <p:cNvSpPr/>
              <p:nvPr/>
            </p:nvSpPr>
            <p:spPr>
              <a:xfrm>
                <a:off x="2524911" y="2034811"/>
                <a:ext cx="49829" cy="82760"/>
              </a:xfrm>
              <a:custGeom>
                <a:avLst/>
                <a:gdLst/>
                <a:ahLst/>
                <a:cxnLst/>
                <a:rect l="l" t="t" r="r" b="b"/>
                <a:pathLst>
                  <a:path w="3692" h="6132" extrusionOk="0">
                    <a:moveTo>
                      <a:pt x="2392" y="1"/>
                    </a:moveTo>
                    <a:cubicBezTo>
                      <a:pt x="2142" y="1"/>
                      <a:pt x="1903" y="156"/>
                      <a:pt x="1927" y="466"/>
                    </a:cubicBezTo>
                    <a:cubicBezTo>
                      <a:pt x="2022" y="1324"/>
                      <a:pt x="2118" y="2183"/>
                      <a:pt x="2213" y="2994"/>
                    </a:cubicBezTo>
                    <a:cubicBezTo>
                      <a:pt x="2356" y="3662"/>
                      <a:pt x="2404" y="4330"/>
                      <a:pt x="2452" y="4997"/>
                    </a:cubicBezTo>
                    <a:cubicBezTo>
                      <a:pt x="2189" y="5069"/>
                      <a:pt x="1927" y="5105"/>
                      <a:pt x="1665" y="5105"/>
                    </a:cubicBezTo>
                    <a:cubicBezTo>
                      <a:pt x="1402" y="5105"/>
                      <a:pt x="1140" y="5069"/>
                      <a:pt x="877" y="4997"/>
                    </a:cubicBezTo>
                    <a:cubicBezTo>
                      <a:pt x="848" y="4993"/>
                      <a:pt x="819" y="4991"/>
                      <a:pt x="791" y="4991"/>
                    </a:cubicBezTo>
                    <a:cubicBezTo>
                      <a:pt x="232" y="4991"/>
                      <a:pt x="1" y="5863"/>
                      <a:pt x="591" y="5999"/>
                    </a:cubicBezTo>
                    <a:cubicBezTo>
                      <a:pt x="901" y="6057"/>
                      <a:pt x="1377" y="6131"/>
                      <a:pt x="1855" y="6131"/>
                    </a:cubicBezTo>
                    <a:cubicBezTo>
                      <a:pt x="2553" y="6131"/>
                      <a:pt x="3255" y="5974"/>
                      <a:pt x="3453" y="5379"/>
                    </a:cubicBezTo>
                    <a:cubicBezTo>
                      <a:pt x="3692" y="4854"/>
                      <a:pt x="3358" y="3805"/>
                      <a:pt x="3262" y="3185"/>
                    </a:cubicBezTo>
                    <a:lnTo>
                      <a:pt x="2929" y="466"/>
                    </a:lnTo>
                    <a:cubicBezTo>
                      <a:pt x="2905" y="156"/>
                      <a:pt x="2642" y="1"/>
                      <a:pt x="2392" y="1"/>
                    </a:cubicBezTo>
                    <a:close/>
                  </a:path>
                </a:pathLst>
              </a:custGeom>
              <a:solidFill>
                <a:srgbClr val="C787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2456;p63">
                <a:extLst>
                  <a:ext uri="{FF2B5EF4-FFF2-40B4-BE49-F238E27FC236}">
                    <a16:creationId xmlns:a16="http://schemas.microsoft.com/office/drawing/2014/main" id="{14246EFB-9A5C-462A-A1DB-45C9341FCA1B}"/>
                  </a:ext>
                </a:extLst>
              </p:cNvPr>
              <p:cNvSpPr/>
              <p:nvPr/>
            </p:nvSpPr>
            <p:spPr>
              <a:xfrm>
                <a:off x="2499403" y="2140879"/>
                <a:ext cx="110104" cy="56024"/>
              </a:xfrm>
              <a:custGeom>
                <a:avLst/>
                <a:gdLst/>
                <a:ahLst/>
                <a:cxnLst/>
                <a:rect l="l" t="t" r="r" b="b"/>
                <a:pathLst>
                  <a:path w="8158" h="4151" extrusionOk="0">
                    <a:moveTo>
                      <a:pt x="430" y="0"/>
                    </a:moveTo>
                    <a:cubicBezTo>
                      <a:pt x="192" y="0"/>
                      <a:pt x="1" y="191"/>
                      <a:pt x="48" y="430"/>
                    </a:cubicBezTo>
                    <a:cubicBezTo>
                      <a:pt x="478" y="2529"/>
                      <a:pt x="2100" y="4150"/>
                      <a:pt x="4103" y="4150"/>
                    </a:cubicBezTo>
                    <a:cubicBezTo>
                      <a:pt x="6059" y="4150"/>
                      <a:pt x="7728" y="2529"/>
                      <a:pt x="8110" y="430"/>
                    </a:cubicBezTo>
                    <a:cubicBezTo>
                      <a:pt x="8158" y="191"/>
                      <a:pt x="7967" y="0"/>
                      <a:pt x="77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2457;p63">
                <a:extLst>
                  <a:ext uri="{FF2B5EF4-FFF2-40B4-BE49-F238E27FC236}">
                    <a16:creationId xmlns:a16="http://schemas.microsoft.com/office/drawing/2014/main" id="{BF710E65-8BFB-4C86-9CB3-902DE0EEC6A6}"/>
                  </a:ext>
                </a:extLst>
              </p:cNvPr>
              <p:cNvSpPr/>
              <p:nvPr/>
            </p:nvSpPr>
            <p:spPr>
              <a:xfrm>
                <a:off x="2465122" y="2119110"/>
                <a:ext cx="27857" cy="35684"/>
              </a:xfrm>
              <a:custGeom>
                <a:avLst/>
                <a:gdLst/>
                <a:ahLst/>
                <a:cxnLst/>
                <a:rect l="l" t="t" r="r" b="b"/>
                <a:pathLst>
                  <a:path w="2064" h="2644" extrusionOk="0">
                    <a:moveTo>
                      <a:pt x="1398" y="0"/>
                    </a:moveTo>
                    <a:cubicBezTo>
                      <a:pt x="1106" y="0"/>
                      <a:pt x="813" y="236"/>
                      <a:pt x="871" y="612"/>
                    </a:cubicBezTo>
                    <a:cubicBezTo>
                      <a:pt x="1014" y="1041"/>
                      <a:pt x="824" y="1470"/>
                      <a:pt x="442" y="1709"/>
                    </a:cubicBezTo>
                    <a:cubicBezTo>
                      <a:pt x="0" y="1990"/>
                      <a:pt x="302" y="2643"/>
                      <a:pt x="722" y="2643"/>
                    </a:cubicBezTo>
                    <a:cubicBezTo>
                      <a:pt x="801" y="2643"/>
                      <a:pt x="884" y="2620"/>
                      <a:pt x="967" y="2567"/>
                    </a:cubicBezTo>
                    <a:cubicBezTo>
                      <a:pt x="1730" y="2090"/>
                      <a:pt x="2064" y="1184"/>
                      <a:pt x="1873" y="326"/>
                    </a:cubicBezTo>
                    <a:cubicBezTo>
                      <a:pt x="1779" y="100"/>
                      <a:pt x="1589" y="0"/>
                      <a:pt x="1398" y="0"/>
                    </a:cubicBezTo>
                    <a:close/>
                  </a:path>
                </a:pathLst>
              </a:custGeom>
              <a:solidFill>
                <a:srgbClr val="DB9C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2458;p63">
                <a:extLst>
                  <a:ext uri="{FF2B5EF4-FFF2-40B4-BE49-F238E27FC236}">
                    <a16:creationId xmlns:a16="http://schemas.microsoft.com/office/drawing/2014/main" id="{8A86CBA3-B5ED-4284-8605-B40FA06167ED}"/>
                  </a:ext>
                </a:extLst>
              </p:cNvPr>
              <p:cNvSpPr/>
              <p:nvPr/>
            </p:nvSpPr>
            <p:spPr>
              <a:xfrm>
                <a:off x="2613353" y="2118664"/>
                <a:ext cx="31136" cy="29395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178" extrusionOk="0">
                    <a:moveTo>
                      <a:pt x="502" y="1"/>
                    </a:moveTo>
                    <a:cubicBezTo>
                      <a:pt x="251" y="1"/>
                      <a:pt x="1" y="168"/>
                      <a:pt x="1" y="502"/>
                    </a:cubicBezTo>
                    <a:cubicBezTo>
                      <a:pt x="1" y="1313"/>
                      <a:pt x="573" y="2028"/>
                      <a:pt x="1384" y="2171"/>
                    </a:cubicBezTo>
                    <a:cubicBezTo>
                      <a:pt x="1416" y="2176"/>
                      <a:pt x="1447" y="2178"/>
                      <a:pt x="1477" y="2178"/>
                    </a:cubicBezTo>
                    <a:cubicBezTo>
                      <a:pt x="2077" y="2178"/>
                      <a:pt x="2306" y="1308"/>
                      <a:pt x="1670" y="1217"/>
                    </a:cubicBezTo>
                    <a:cubicBezTo>
                      <a:pt x="1289" y="1217"/>
                      <a:pt x="1003" y="883"/>
                      <a:pt x="1003" y="502"/>
                    </a:cubicBezTo>
                    <a:cubicBezTo>
                      <a:pt x="1003" y="168"/>
                      <a:pt x="752" y="1"/>
                      <a:pt x="502" y="1"/>
                    </a:cubicBezTo>
                    <a:close/>
                  </a:path>
                </a:pathLst>
              </a:custGeom>
              <a:solidFill>
                <a:srgbClr val="DB9C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2459;p63">
                <a:extLst>
                  <a:ext uri="{FF2B5EF4-FFF2-40B4-BE49-F238E27FC236}">
                    <a16:creationId xmlns:a16="http://schemas.microsoft.com/office/drawing/2014/main" id="{AC3082B3-9191-44CE-AE69-10B602342964}"/>
                  </a:ext>
                </a:extLst>
              </p:cNvPr>
              <p:cNvSpPr/>
              <p:nvPr/>
            </p:nvSpPr>
            <p:spPr>
              <a:xfrm>
                <a:off x="2297902" y="2001151"/>
                <a:ext cx="502174" cy="109591"/>
              </a:xfrm>
              <a:custGeom>
                <a:avLst/>
                <a:gdLst/>
                <a:ahLst/>
                <a:cxnLst/>
                <a:rect l="l" t="t" r="r" b="b"/>
                <a:pathLst>
                  <a:path w="37208" h="8120" extrusionOk="0">
                    <a:moveTo>
                      <a:pt x="6440" y="670"/>
                    </a:moveTo>
                    <a:cubicBezTo>
                      <a:pt x="8491" y="670"/>
                      <a:pt x="10542" y="718"/>
                      <a:pt x="12641" y="718"/>
                    </a:cubicBezTo>
                    <a:cubicBezTo>
                      <a:pt x="12951" y="742"/>
                      <a:pt x="13273" y="754"/>
                      <a:pt x="13601" y="754"/>
                    </a:cubicBezTo>
                    <a:cubicBezTo>
                      <a:pt x="13929" y="754"/>
                      <a:pt x="14263" y="742"/>
                      <a:pt x="14597" y="718"/>
                    </a:cubicBezTo>
                    <a:lnTo>
                      <a:pt x="15169" y="718"/>
                    </a:lnTo>
                    <a:cubicBezTo>
                      <a:pt x="15599" y="766"/>
                      <a:pt x="15551" y="909"/>
                      <a:pt x="15599" y="1338"/>
                    </a:cubicBezTo>
                    <a:cubicBezTo>
                      <a:pt x="15646" y="1958"/>
                      <a:pt x="15599" y="2578"/>
                      <a:pt x="15551" y="3198"/>
                    </a:cubicBezTo>
                    <a:lnTo>
                      <a:pt x="15599" y="3198"/>
                    </a:lnTo>
                    <a:cubicBezTo>
                      <a:pt x="15551" y="4391"/>
                      <a:pt x="15074" y="5536"/>
                      <a:pt x="14311" y="6394"/>
                    </a:cubicBezTo>
                    <a:cubicBezTo>
                      <a:pt x="13501" y="7247"/>
                      <a:pt x="12501" y="7452"/>
                      <a:pt x="11412" y="7452"/>
                    </a:cubicBezTo>
                    <a:cubicBezTo>
                      <a:pt x="11283" y="7452"/>
                      <a:pt x="11151" y="7449"/>
                      <a:pt x="11019" y="7444"/>
                    </a:cubicBezTo>
                    <a:cubicBezTo>
                      <a:pt x="10908" y="7449"/>
                      <a:pt x="10797" y="7451"/>
                      <a:pt x="10686" y="7451"/>
                    </a:cubicBezTo>
                    <a:cubicBezTo>
                      <a:pt x="9692" y="7451"/>
                      <a:pt x="8671" y="7262"/>
                      <a:pt x="7728" y="6919"/>
                    </a:cubicBezTo>
                    <a:cubicBezTo>
                      <a:pt x="6679" y="6347"/>
                      <a:pt x="5963" y="5249"/>
                      <a:pt x="5820" y="4057"/>
                    </a:cubicBezTo>
                    <a:cubicBezTo>
                      <a:pt x="5725" y="3485"/>
                      <a:pt x="5677" y="2864"/>
                      <a:pt x="5725" y="2244"/>
                    </a:cubicBezTo>
                    <a:cubicBezTo>
                      <a:pt x="5820" y="2149"/>
                      <a:pt x="5820" y="2006"/>
                      <a:pt x="5725" y="1863"/>
                    </a:cubicBezTo>
                    <a:cubicBezTo>
                      <a:pt x="5725" y="1720"/>
                      <a:pt x="5772" y="1529"/>
                      <a:pt x="5772" y="1338"/>
                    </a:cubicBezTo>
                    <a:cubicBezTo>
                      <a:pt x="5868" y="956"/>
                      <a:pt x="6011" y="766"/>
                      <a:pt x="6392" y="670"/>
                    </a:cubicBezTo>
                    <a:close/>
                    <a:moveTo>
                      <a:pt x="22611" y="670"/>
                    </a:moveTo>
                    <a:cubicBezTo>
                      <a:pt x="24662" y="670"/>
                      <a:pt x="26761" y="718"/>
                      <a:pt x="28812" y="718"/>
                    </a:cubicBezTo>
                    <a:cubicBezTo>
                      <a:pt x="29146" y="742"/>
                      <a:pt x="29468" y="754"/>
                      <a:pt x="29790" y="754"/>
                    </a:cubicBezTo>
                    <a:cubicBezTo>
                      <a:pt x="30112" y="754"/>
                      <a:pt x="30434" y="742"/>
                      <a:pt x="30767" y="718"/>
                    </a:cubicBezTo>
                    <a:lnTo>
                      <a:pt x="31388" y="718"/>
                    </a:lnTo>
                    <a:cubicBezTo>
                      <a:pt x="31817" y="766"/>
                      <a:pt x="31722" y="909"/>
                      <a:pt x="31769" y="1338"/>
                    </a:cubicBezTo>
                    <a:cubicBezTo>
                      <a:pt x="31817" y="1958"/>
                      <a:pt x="31817" y="2578"/>
                      <a:pt x="31769" y="3198"/>
                    </a:cubicBezTo>
                    <a:cubicBezTo>
                      <a:pt x="31722" y="4391"/>
                      <a:pt x="31244" y="5536"/>
                      <a:pt x="30481" y="6394"/>
                    </a:cubicBezTo>
                    <a:cubicBezTo>
                      <a:pt x="29714" y="7247"/>
                      <a:pt x="28680" y="7452"/>
                      <a:pt x="27618" y="7452"/>
                    </a:cubicBezTo>
                    <a:cubicBezTo>
                      <a:pt x="27492" y="7452"/>
                      <a:pt x="27365" y="7449"/>
                      <a:pt x="27238" y="7444"/>
                    </a:cubicBezTo>
                    <a:cubicBezTo>
                      <a:pt x="27122" y="7449"/>
                      <a:pt x="27006" y="7451"/>
                      <a:pt x="26891" y="7451"/>
                    </a:cubicBezTo>
                    <a:cubicBezTo>
                      <a:pt x="25862" y="7451"/>
                      <a:pt x="24842" y="7262"/>
                      <a:pt x="23899" y="6919"/>
                    </a:cubicBezTo>
                    <a:cubicBezTo>
                      <a:pt x="22849" y="6347"/>
                      <a:pt x="22134" y="5249"/>
                      <a:pt x="21991" y="4057"/>
                    </a:cubicBezTo>
                    <a:cubicBezTo>
                      <a:pt x="21895" y="3485"/>
                      <a:pt x="21895" y="2864"/>
                      <a:pt x="21943" y="2244"/>
                    </a:cubicBezTo>
                    <a:cubicBezTo>
                      <a:pt x="21895" y="1958"/>
                      <a:pt x="21943" y="1624"/>
                      <a:pt x="21991" y="1338"/>
                    </a:cubicBezTo>
                    <a:cubicBezTo>
                      <a:pt x="22038" y="956"/>
                      <a:pt x="22181" y="766"/>
                      <a:pt x="22563" y="670"/>
                    </a:cubicBezTo>
                    <a:close/>
                    <a:moveTo>
                      <a:pt x="7082" y="0"/>
                    </a:moveTo>
                    <a:cubicBezTo>
                      <a:pt x="6669" y="0"/>
                      <a:pt x="6268" y="53"/>
                      <a:pt x="5868" y="145"/>
                    </a:cubicBezTo>
                    <a:cubicBezTo>
                      <a:pt x="5534" y="289"/>
                      <a:pt x="5295" y="575"/>
                      <a:pt x="5248" y="956"/>
                    </a:cubicBezTo>
                    <a:cubicBezTo>
                      <a:pt x="5200" y="1243"/>
                      <a:pt x="5200" y="1529"/>
                      <a:pt x="5200" y="1863"/>
                    </a:cubicBezTo>
                    <a:cubicBezTo>
                      <a:pt x="4294" y="2053"/>
                      <a:pt x="3435" y="2340"/>
                      <a:pt x="2576" y="2578"/>
                    </a:cubicBezTo>
                    <a:cubicBezTo>
                      <a:pt x="1718" y="2817"/>
                      <a:pt x="907" y="3151"/>
                      <a:pt x="144" y="3580"/>
                    </a:cubicBezTo>
                    <a:cubicBezTo>
                      <a:pt x="0" y="3675"/>
                      <a:pt x="48" y="3914"/>
                      <a:pt x="239" y="3914"/>
                    </a:cubicBezTo>
                    <a:cubicBezTo>
                      <a:pt x="1813" y="3914"/>
                      <a:pt x="3626" y="3151"/>
                      <a:pt x="5152" y="2531"/>
                    </a:cubicBezTo>
                    <a:cubicBezTo>
                      <a:pt x="5152" y="2864"/>
                      <a:pt x="5152" y="3151"/>
                      <a:pt x="5200" y="3437"/>
                    </a:cubicBezTo>
                    <a:cubicBezTo>
                      <a:pt x="5200" y="4677"/>
                      <a:pt x="5677" y="5870"/>
                      <a:pt x="6488" y="6776"/>
                    </a:cubicBezTo>
                    <a:cubicBezTo>
                      <a:pt x="7394" y="7587"/>
                      <a:pt x="8587" y="8016"/>
                      <a:pt x="9779" y="8016"/>
                    </a:cubicBezTo>
                    <a:cubicBezTo>
                      <a:pt x="10294" y="8071"/>
                      <a:pt x="10823" y="8119"/>
                      <a:pt x="11347" y="8119"/>
                    </a:cubicBezTo>
                    <a:cubicBezTo>
                      <a:pt x="12183" y="8119"/>
                      <a:pt x="13005" y="7997"/>
                      <a:pt x="13738" y="7587"/>
                    </a:cubicBezTo>
                    <a:cubicBezTo>
                      <a:pt x="15742" y="6537"/>
                      <a:pt x="16362" y="3962"/>
                      <a:pt x="16219" y="1815"/>
                    </a:cubicBezTo>
                    <a:lnTo>
                      <a:pt x="16219" y="1815"/>
                    </a:lnTo>
                    <a:cubicBezTo>
                      <a:pt x="17888" y="2006"/>
                      <a:pt x="19605" y="2101"/>
                      <a:pt x="21323" y="2101"/>
                    </a:cubicBezTo>
                    <a:lnTo>
                      <a:pt x="21323" y="3437"/>
                    </a:lnTo>
                    <a:cubicBezTo>
                      <a:pt x="21370" y="4677"/>
                      <a:pt x="21847" y="5870"/>
                      <a:pt x="22658" y="6776"/>
                    </a:cubicBezTo>
                    <a:cubicBezTo>
                      <a:pt x="23565" y="7587"/>
                      <a:pt x="24757" y="8016"/>
                      <a:pt x="25950" y="8016"/>
                    </a:cubicBezTo>
                    <a:cubicBezTo>
                      <a:pt x="26465" y="8071"/>
                      <a:pt x="26994" y="8119"/>
                      <a:pt x="27518" y="8119"/>
                    </a:cubicBezTo>
                    <a:cubicBezTo>
                      <a:pt x="28353" y="8119"/>
                      <a:pt x="29176" y="7997"/>
                      <a:pt x="29909" y="7587"/>
                    </a:cubicBezTo>
                    <a:cubicBezTo>
                      <a:pt x="31626" y="6680"/>
                      <a:pt x="32342" y="4629"/>
                      <a:pt x="32389" y="2674"/>
                    </a:cubicBezTo>
                    <a:cubicBezTo>
                      <a:pt x="33772" y="3273"/>
                      <a:pt x="35377" y="3916"/>
                      <a:pt x="36817" y="3916"/>
                    </a:cubicBezTo>
                    <a:cubicBezTo>
                      <a:pt x="36868" y="3916"/>
                      <a:pt x="36918" y="3915"/>
                      <a:pt x="36969" y="3914"/>
                    </a:cubicBezTo>
                    <a:cubicBezTo>
                      <a:pt x="37159" y="3914"/>
                      <a:pt x="37207" y="3675"/>
                      <a:pt x="37064" y="3580"/>
                    </a:cubicBezTo>
                    <a:cubicBezTo>
                      <a:pt x="36301" y="3151"/>
                      <a:pt x="35490" y="2817"/>
                      <a:pt x="34631" y="2578"/>
                    </a:cubicBezTo>
                    <a:cubicBezTo>
                      <a:pt x="33868" y="2340"/>
                      <a:pt x="33153" y="2149"/>
                      <a:pt x="32389" y="1958"/>
                    </a:cubicBezTo>
                    <a:cubicBezTo>
                      <a:pt x="32342" y="1576"/>
                      <a:pt x="32342" y="1195"/>
                      <a:pt x="32246" y="813"/>
                    </a:cubicBezTo>
                    <a:cubicBezTo>
                      <a:pt x="32151" y="289"/>
                      <a:pt x="31817" y="145"/>
                      <a:pt x="31340" y="145"/>
                    </a:cubicBezTo>
                    <a:cubicBezTo>
                      <a:pt x="31022" y="130"/>
                      <a:pt x="30704" y="124"/>
                      <a:pt x="30386" y="124"/>
                    </a:cubicBezTo>
                    <a:cubicBezTo>
                      <a:pt x="29750" y="124"/>
                      <a:pt x="29114" y="145"/>
                      <a:pt x="28478" y="145"/>
                    </a:cubicBezTo>
                    <a:lnTo>
                      <a:pt x="27953" y="145"/>
                    </a:lnTo>
                    <a:lnTo>
                      <a:pt x="26427" y="98"/>
                    </a:lnTo>
                    <a:cubicBezTo>
                      <a:pt x="25568" y="98"/>
                      <a:pt x="24757" y="50"/>
                      <a:pt x="23946" y="50"/>
                    </a:cubicBezTo>
                    <a:cubicBezTo>
                      <a:pt x="23727" y="16"/>
                      <a:pt x="23507" y="0"/>
                      <a:pt x="23287" y="0"/>
                    </a:cubicBezTo>
                    <a:cubicBezTo>
                      <a:pt x="22887" y="0"/>
                      <a:pt x="22486" y="53"/>
                      <a:pt x="22086" y="145"/>
                    </a:cubicBezTo>
                    <a:cubicBezTo>
                      <a:pt x="21752" y="289"/>
                      <a:pt x="21514" y="622"/>
                      <a:pt x="21466" y="956"/>
                    </a:cubicBezTo>
                    <a:cubicBezTo>
                      <a:pt x="21418" y="1147"/>
                      <a:pt x="21418" y="1290"/>
                      <a:pt x="21370" y="1481"/>
                    </a:cubicBezTo>
                    <a:cubicBezTo>
                      <a:pt x="19957" y="1363"/>
                      <a:pt x="18512" y="1278"/>
                      <a:pt x="17061" y="1278"/>
                    </a:cubicBezTo>
                    <a:cubicBezTo>
                      <a:pt x="16749" y="1278"/>
                      <a:pt x="16436" y="1282"/>
                      <a:pt x="16123" y="1290"/>
                    </a:cubicBezTo>
                    <a:cubicBezTo>
                      <a:pt x="16123" y="1147"/>
                      <a:pt x="16123" y="956"/>
                      <a:pt x="16076" y="813"/>
                    </a:cubicBezTo>
                    <a:cubicBezTo>
                      <a:pt x="15980" y="289"/>
                      <a:pt x="15646" y="145"/>
                      <a:pt x="15169" y="98"/>
                    </a:cubicBezTo>
                    <a:cubicBezTo>
                      <a:pt x="14215" y="98"/>
                      <a:pt x="13261" y="98"/>
                      <a:pt x="12307" y="145"/>
                    </a:cubicBezTo>
                    <a:lnTo>
                      <a:pt x="11735" y="145"/>
                    </a:lnTo>
                    <a:lnTo>
                      <a:pt x="10208" y="98"/>
                    </a:lnTo>
                    <a:cubicBezTo>
                      <a:pt x="9397" y="98"/>
                      <a:pt x="8587" y="50"/>
                      <a:pt x="7776" y="50"/>
                    </a:cubicBezTo>
                    <a:cubicBezTo>
                      <a:pt x="7539" y="16"/>
                      <a:pt x="7309" y="0"/>
                      <a:pt x="70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2460;p63">
                <a:extLst>
                  <a:ext uri="{FF2B5EF4-FFF2-40B4-BE49-F238E27FC236}">
                    <a16:creationId xmlns:a16="http://schemas.microsoft.com/office/drawing/2014/main" id="{321E803C-C274-4253-8495-338B3F052142}"/>
                  </a:ext>
                </a:extLst>
              </p:cNvPr>
              <p:cNvSpPr/>
              <p:nvPr/>
            </p:nvSpPr>
            <p:spPr>
              <a:xfrm>
                <a:off x="2291464" y="1727714"/>
                <a:ext cx="521231" cy="257187"/>
              </a:xfrm>
              <a:custGeom>
                <a:avLst/>
                <a:gdLst/>
                <a:ahLst/>
                <a:cxnLst/>
                <a:rect l="l" t="t" r="r" b="b"/>
                <a:pathLst>
                  <a:path w="38620" h="19056" extrusionOk="0">
                    <a:moveTo>
                      <a:pt x="19544" y="0"/>
                    </a:moveTo>
                    <a:cubicBezTo>
                      <a:pt x="18159" y="0"/>
                      <a:pt x="16798" y="124"/>
                      <a:pt x="15503" y="371"/>
                    </a:cubicBezTo>
                    <a:cubicBezTo>
                      <a:pt x="11783" y="991"/>
                      <a:pt x="8396" y="2756"/>
                      <a:pt x="5725" y="5427"/>
                    </a:cubicBezTo>
                    <a:cubicBezTo>
                      <a:pt x="3196" y="8003"/>
                      <a:pt x="0" y="13012"/>
                      <a:pt x="191" y="16876"/>
                    </a:cubicBezTo>
                    <a:cubicBezTo>
                      <a:pt x="262" y="18296"/>
                      <a:pt x="1127" y="19056"/>
                      <a:pt x="2292" y="19056"/>
                    </a:cubicBezTo>
                    <a:cubicBezTo>
                      <a:pt x="2692" y="19056"/>
                      <a:pt x="3127" y="18966"/>
                      <a:pt x="3578" y="18784"/>
                    </a:cubicBezTo>
                    <a:cubicBezTo>
                      <a:pt x="5677" y="17925"/>
                      <a:pt x="7203" y="15492"/>
                      <a:pt x="7966" y="13489"/>
                    </a:cubicBezTo>
                    <a:cubicBezTo>
                      <a:pt x="8009" y="14564"/>
                      <a:pt x="9061" y="15329"/>
                      <a:pt x="10107" y="15329"/>
                    </a:cubicBezTo>
                    <a:cubicBezTo>
                      <a:pt x="10221" y="15329"/>
                      <a:pt x="10334" y="15320"/>
                      <a:pt x="10447" y="15301"/>
                    </a:cubicBezTo>
                    <a:cubicBezTo>
                      <a:pt x="11592" y="15063"/>
                      <a:pt x="12593" y="14347"/>
                      <a:pt x="13261" y="13346"/>
                    </a:cubicBezTo>
                    <a:cubicBezTo>
                      <a:pt x="13929" y="12392"/>
                      <a:pt x="14454" y="11342"/>
                      <a:pt x="15169" y="10436"/>
                    </a:cubicBezTo>
                    <a:lnTo>
                      <a:pt x="15169" y="10436"/>
                    </a:lnTo>
                    <a:cubicBezTo>
                      <a:pt x="14829" y="11798"/>
                      <a:pt x="16273" y="12970"/>
                      <a:pt x="17672" y="12970"/>
                    </a:cubicBezTo>
                    <a:cubicBezTo>
                      <a:pt x="17841" y="12970"/>
                      <a:pt x="18010" y="12952"/>
                      <a:pt x="18174" y="12916"/>
                    </a:cubicBezTo>
                    <a:cubicBezTo>
                      <a:pt x="19701" y="12583"/>
                      <a:pt x="20798" y="11199"/>
                      <a:pt x="21418" y="9768"/>
                    </a:cubicBezTo>
                    <a:cubicBezTo>
                      <a:pt x="21657" y="10961"/>
                      <a:pt x="22038" y="12058"/>
                      <a:pt x="22611" y="13107"/>
                    </a:cubicBezTo>
                    <a:cubicBezTo>
                      <a:pt x="23231" y="14109"/>
                      <a:pt x="24328" y="14777"/>
                      <a:pt x="25568" y="14777"/>
                    </a:cubicBezTo>
                    <a:cubicBezTo>
                      <a:pt x="27142" y="14681"/>
                      <a:pt x="28239" y="13155"/>
                      <a:pt x="28812" y="11676"/>
                    </a:cubicBezTo>
                    <a:cubicBezTo>
                      <a:pt x="29098" y="13918"/>
                      <a:pt x="30290" y="15969"/>
                      <a:pt x="32055" y="17400"/>
                    </a:cubicBezTo>
                    <a:cubicBezTo>
                      <a:pt x="32901" y="18100"/>
                      <a:pt x="34049" y="18586"/>
                      <a:pt x="35108" y="18586"/>
                    </a:cubicBezTo>
                    <a:cubicBezTo>
                      <a:pt x="35782" y="18586"/>
                      <a:pt x="36420" y="18389"/>
                      <a:pt x="36921" y="17925"/>
                    </a:cubicBezTo>
                    <a:cubicBezTo>
                      <a:pt x="37493" y="17257"/>
                      <a:pt x="37827" y="16399"/>
                      <a:pt x="37875" y="15540"/>
                    </a:cubicBezTo>
                    <a:cubicBezTo>
                      <a:pt x="38619" y="5242"/>
                      <a:pt x="28571" y="0"/>
                      <a:pt x="19544" y="0"/>
                    </a:cubicBezTo>
                    <a:close/>
                  </a:path>
                </a:pathLst>
              </a:custGeom>
              <a:solidFill>
                <a:srgbClr val="7041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2461;p63">
                <a:extLst>
                  <a:ext uri="{FF2B5EF4-FFF2-40B4-BE49-F238E27FC236}">
                    <a16:creationId xmlns:a16="http://schemas.microsoft.com/office/drawing/2014/main" id="{40674CB4-07C9-45FB-BF0E-F4B8C0F6F81E}"/>
                  </a:ext>
                </a:extLst>
              </p:cNvPr>
              <p:cNvSpPr/>
              <p:nvPr/>
            </p:nvSpPr>
            <p:spPr>
              <a:xfrm>
                <a:off x="2498121" y="2258690"/>
                <a:ext cx="121684" cy="194443"/>
              </a:xfrm>
              <a:custGeom>
                <a:avLst/>
                <a:gdLst/>
                <a:ahLst/>
                <a:cxnLst/>
                <a:rect l="l" t="t" r="r" b="b"/>
                <a:pathLst>
                  <a:path w="9016" h="14407" extrusionOk="0">
                    <a:moveTo>
                      <a:pt x="0" y="1"/>
                    </a:moveTo>
                    <a:lnTo>
                      <a:pt x="0" y="14406"/>
                    </a:lnTo>
                    <a:lnTo>
                      <a:pt x="9016" y="14406"/>
                    </a:lnTo>
                    <a:lnTo>
                      <a:pt x="9016" y="1"/>
                    </a:lnTo>
                    <a:close/>
                  </a:path>
                </a:pathLst>
              </a:custGeom>
              <a:solidFill>
                <a:srgbClr val="D6A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2462;p63">
                <a:extLst>
                  <a:ext uri="{FF2B5EF4-FFF2-40B4-BE49-F238E27FC236}">
                    <a16:creationId xmlns:a16="http://schemas.microsoft.com/office/drawing/2014/main" id="{2F2E0107-BF52-4945-96D6-1479127C42C4}"/>
                  </a:ext>
                </a:extLst>
              </p:cNvPr>
              <p:cNvSpPr/>
              <p:nvPr/>
            </p:nvSpPr>
            <p:spPr>
              <a:xfrm>
                <a:off x="2431165" y="2377080"/>
                <a:ext cx="251087" cy="117486"/>
              </a:xfrm>
              <a:custGeom>
                <a:avLst/>
                <a:gdLst/>
                <a:ahLst/>
                <a:cxnLst/>
                <a:rect l="l" t="t" r="r" b="b"/>
                <a:pathLst>
                  <a:path w="18604" h="8705" extrusionOk="0">
                    <a:moveTo>
                      <a:pt x="8491" y="0"/>
                    </a:moveTo>
                    <a:cubicBezTo>
                      <a:pt x="5647" y="0"/>
                      <a:pt x="2805" y="212"/>
                      <a:pt x="1" y="626"/>
                    </a:cubicBezTo>
                    <a:cubicBezTo>
                      <a:pt x="191" y="1723"/>
                      <a:pt x="525" y="2820"/>
                      <a:pt x="1002" y="3869"/>
                    </a:cubicBezTo>
                    <a:cubicBezTo>
                      <a:pt x="2290" y="6398"/>
                      <a:pt x="4723" y="8163"/>
                      <a:pt x="7537" y="8592"/>
                    </a:cubicBezTo>
                    <a:cubicBezTo>
                      <a:pt x="8048" y="8667"/>
                      <a:pt x="8560" y="8704"/>
                      <a:pt x="9069" y="8704"/>
                    </a:cubicBezTo>
                    <a:cubicBezTo>
                      <a:pt x="11463" y="8704"/>
                      <a:pt x="13798" y="7884"/>
                      <a:pt x="15646" y="6350"/>
                    </a:cubicBezTo>
                    <a:cubicBezTo>
                      <a:pt x="17268" y="4967"/>
                      <a:pt x="18365" y="2963"/>
                      <a:pt x="18604" y="817"/>
                    </a:cubicBezTo>
                    <a:cubicBezTo>
                      <a:pt x="16982" y="530"/>
                      <a:pt x="15360" y="340"/>
                      <a:pt x="13738" y="244"/>
                    </a:cubicBezTo>
                    <a:cubicBezTo>
                      <a:pt x="11993" y="81"/>
                      <a:pt x="10242" y="0"/>
                      <a:pt x="8491" y="0"/>
                    </a:cubicBezTo>
                    <a:close/>
                  </a:path>
                </a:pathLst>
              </a:custGeom>
              <a:solidFill>
                <a:srgbClr val="D6A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2463;p63">
                <a:extLst>
                  <a:ext uri="{FF2B5EF4-FFF2-40B4-BE49-F238E27FC236}">
                    <a16:creationId xmlns:a16="http://schemas.microsoft.com/office/drawing/2014/main" id="{8C3DA223-9173-4292-A03E-1D0419738811}"/>
                  </a:ext>
                </a:extLst>
              </p:cNvPr>
              <p:cNvSpPr/>
              <p:nvPr/>
            </p:nvSpPr>
            <p:spPr>
              <a:xfrm>
                <a:off x="3148351" y="4241216"/>
                <a:ext cx="245931" cy="158016"/>
              </a:xfrm>
              <a:custGeom>
                <a:avLst/>
                <a:gdLst/>
                <a:ahLst/>
                <a:cxnLst/>
                <a:rect l="l" t="t" r="r" b="b"/>
                <a:pathLst>
                  <a:path w="18222" h="11708" extrusionOk="0">
                    <a:moveTo>
                      <a:pt x="15122" y="1"/>
                    </a:moveTo>
                    <a:cubicBezTo>
                      <a:pt x="14659" y="1"/>
                      <a:pt x="14179" y="74"/>
                      <a:pt x="13738" y="170"/>
                    </a:cubicBezTo>
                    <a:cubicBezTo>
                      <a:pt x="11735" y="503"/>
                      <a:pt x="9063" y="503"/>
                      <a:pt x="7442" y="1791"/>
                    </a:cubicBezTo>
                    <a:cubicBezTo>
                      <a:pt x="5438" y="3366"/>
                      <a:pt x="3673" y="5512"/>
                      <a:pt x="1574" y="6991"/>
                    </a:cubicBezTo>
                    <a:cubicBezTo>
                      <a:pt x="811" y="7659"/>
                      <a:pt x="0" y="8470"/>
                      <a:pt x="48" y="9471"/>
                    </a:cubicBezTo>
                    <a:cubicBezTo>
                      <a:pt x="143" y="10282"/>
                      <a:pt x="668" y="10950"/>
                      <a:pt x="1431" y="11236"/>
                    </a:cubicBezTo>
                    <a:cubicBezTo>
                      <a:pt x="2217" y="11605"/>
                      <a:pt x="3168" y="11707"/>
                      <a:pt x="4127" y="11707"/>
                    </a:cubicBezTo>
                    <a:cubicBezTo>
                      <a:pt x="5030" y="11707"/>
                      <a:pt x="5940" y="11616"/>
                      <a:pt x="6726" y="11570"/>
                    </a:cubicBezTo>
                    <a:cubicBezTo>
                      <a:pt x="10208" y="11284"/>
                      <a:pt x="13595" y="10425"/>
                      <a:pt x="16791" y="9042"/>
                    </a:cubicBezTo>
                    <a:cubicBezTo>
                      <a:pt x="17173" y="8899"/>
                      <a:pt x="17554" y="8660"/>
                      <a:pt x="17840" y="8326"/>
                    </a:cubicBezTo>
                    <a:cubicBezTo>
                      <a:pt x="18031" y="7992"/>
                      <a:pt x="18079" y="7611"/>
                      <a:pt x="18079" y="7229"/>
                    </a:cubicBezTo>
                    <a:cubicBezTo>
                      <a:pt x="18222" y="5369"/>
                      <a:pt x="17984" y="3509"/>
                      <a:pt x="17411" y="1696"/>
                    </a:cubicBezTo>
                    <a:cubicBezTo>
                      <a:pt x="17316" y="1314"/>
                      <a:pt x="17125" y="980"/>
                      <a:pt x="16886" y="647"/>
                    </a:cubicBezTo>
                    <a:cubicBezTo>
                      <a:pt x="16459" y="162"/>
                      <a:pt x="15809" y="1"/>
                      <a:pt x="15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2464;p63">
                <a:extLst>
                  <a:ext uri="{FF2B5EF4-FFF2-40B4-BE49-F238E27FC236}">
                    <a16:creationId xmlns:a16="http://schemas.microsoft.com/office/drawing/2014/main" id="{ACDEFDDA-8638-41F3-9022-3ABF2E46D720}"/>
                  </a:ext>
                </a:extLst>
              </p:cNvPr>
              <p:cNvSpPr/>
              <p:nvPr/>
            </p:nvSpPr>
            <p:spPr>
              <a:xfrm>
                <a:off x="3387831" y="4233172"/>
                <a:ext cx="245945" cy="158245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11725" extrusionOk="0">
                    <a:moveTo>
                      <a:pt x="15149" y="0"/>
                    </a:moveTo>
                    <a:cubicBezTo>
                      <a:pt x="14695" y="0"/>
                      <a:pt x="14225" y="69"/>
                      <a:pt x="13787" y="145"/>
                    </a:cubicBezTo>
                    <a:cubicBezTo>
                      <a:pt x="11783" y="527"/>
                      <a:pt x="9064" y="527"/>
                      <a:pt x="7442" y="1815"/>
                    </a:cubicBezTo>
                    <a:cubicBezTo>
                      <a:pt x="5439" y="3437"/>
                      <a:pt x="3722" y="5583"/>
                      <a:pt x="1575" y="7014"/>
                    </a:cubicBezTo>
                    <a:cubicBezTo>
                      <a:pt x="812" y="7634"/>
                      <a:pt x="1" y="8445"/>
                      <a:pt x="49" y="9447"/>
                    </a:cubicBezTo>
                    <a:cubicBezTo>
                      <a:pt x="144" y="10258"/>
                      <a:pt x="669" y="10926"/>
                      <a:pt x="1432" y="11260"/>
                    </a:cubicBezTo>
                    <a:cubicBezTo>
                      <a:pt x="2195" y="11618"/>
                      <a:pt x="3113" y="11725"/>
                      <a:pt x="4050" y="11725"/>
                    </a:cubicBezTo>
                    <a:cubicBezTo>
                      <a:pt x="4986" y="11725"/>
                      <a:pt x="5940" y="11618"/>
                      <a:pt x="6775" y="11546"/>
                    </a:cubicBezTo>
                    <a:cubicBezTo>
                      <a:pt x="10209" y="11260"/>
                      <a:pt x="13596" y="10449"/>
                      <a:pt x="16792" y="9066"/>
                    </a:cubicBezTo>
                    <a:cubicBezTo>
                      <a:pt x="17221" y="8922"/>
                      <a:pt x="17603" y="8636"/>
                      <a:pt x="17841" y="8302"/>
                    </a:cubicBezTo>
                    <a:cubicBezTo>
                      <a:pt x="18032" y="7968"/>
                      <a:pt x="18127" y="7587"/>
                      <a:pt x="18127" y="7253"/>
                    </a:cubicBezTo>
                    <a:cubicBezTo>
                      <a:pt x="18223" y="5393"/>
                      <a:pt x="17984" y="3485"/>
                      <a:pt x="17412" y="1720"/>
                    </a:cubicBezTo>
                    <a:cubicBezTo>
                      <a:pt x="17316" y="1338"/>
                      <a:pt x="17173" y="956"/>
                      <a:pt x="16935" y="670"/>
                    </a:cubicBezTo>
                    <a:cubicBezTo>
                      <a:pt x="16477" y="155"/>
                      <a:pt x="15830" y="0"/>
                      <a:pt x="15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2465;p63">
                <a:extLst>
                  <a:ext uri="{FF2B5EF4-FFF2-40B4-BE49-F238E27FC236}">
                    <a16:creationId xmlns:a16="http://schemas.microsoft.com/office/drawing/2014/main" id="{2053B043-C6CC-4BF1-BF12-1926FD3203AB}"/>
                  </a:ext>
                </a:extLst>
              </p:cNvPr>
              <p:cNvSpPr/>
              <p:nvPr/>
            </p:nvSpPr>
            <p:spPr>
              <a:xfrm>
                <a:off x="3101356" y="3022869"/>
                <a:ext cx="622548" cy="1274951"/>
              </a:xfrm>
              <a:custGeom>
                <a:avLst/>
                <a:gdLst/>
                <a:ahLst/>
                <a:cxnLst/>
                <a:rect l="l" t="t" r="r" b="b"/>
                <a:pathLst>
                  <a:path w="46127" h="94466" extrusionOk="0">
                    <a:moveTo>
                      <a:pt x="37732" y="1"/>
                    </a:moveTo>
                    <a:lnTo>
                      <a:pt x="5009" y="2529"/>
                    </a:lnTo>
                    <a:cubicBezTo>
                      <a:pt x="0" y="27715"/>
                      <a:pt x="8825" y="93304"/>
                      <a:pt x="8825" y="93304"/>
                    </a:cubicBezTo>
                    <a:cubicBezTo>
                      <a:pt x="10560" y="94179"/>
                      <a:pt x="12632" y="94466"/>
                      <a:pt x="14601" y="94466"/>
                    </a:cubicBezTo>
                    <a:cubicBezTo>
                      <a:pt x="18314" y="94466"/>
                      <a:pt x="21656" y="93447"/>
                      <a:pt x="21656" y="93447"/>
                    </a:cubicBezTo>
                    <a:cubicBezTo>
                      <a:pt x="18031" y="71504"/>
                      <a:pt x="18317" y="22945"/>
                      <a:pt x="18317" y="22945"/>
                    </a:cubicBezTo>
                    <a:lnTo>
                      <a:pt x="21561" y="22659"/>
                    </a:lnTo>
                    <a:cubicBezTo>
                      <a:pt x="23803" y="59818"/>
                      <a:pt x="27047" y="92540"/>
                      <a:pt x="27047" y="92540"/>
                    </a:cubicBezTo>
                    <a:cubicBezTo>
                      <a:pt x="29491" y="92952"/>
                      <a:pt x="31528" y="93105"/>
                      <a:pt x="33206" y="93105"/>
                    </a:cubicBezTo>
                    <a:cubicBezTo>
                      <a:pt x="38140" y="93105"/>
                      <a:pt x="39973" y="91777"/>
                      <a:pt x="39973" y="91777"/>
                    </a:cubicBezTo>
                    <a:cubicBezTo>
                      <a:pt x="38161" y="67974"/>
                      <a:pt x="39544" y="29241"/>
                      <a:pt x="39544" y="29241"/>
                    </a:cubicBezTo>
                    <a:cubicBezTo>
                      <a:pt x="46127" y="18127"/>
                      <a:pt x="37732" y="1"/>
                      <a:pt x="37732" y="1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163" name="Google Shape;2466;p63">
                <a:extLst>
                  <a:ext uri="{FF2B5EF4-FFF2-40B4-BE49-F238E27FC236}">
                    <a16:creationId xmlns:a16="http://schemas.microsoft.com/office/drawing/2014/main" id="{F85ACA7B-7CF4-45C9-968B-CD40E6D16B2C}"/>
                  </a:ext>
                </a:extLst>
              </p:cNvPr>
              <p:cNvSpPr/>
              <p:nvPr/>
            </p:nvSpPr>
            <p:spPr>
              <a:xfrm>
                <a:off x="3129037" y="2296601"/>
                <a:ext cx="531137" cy="881760"/>
              </a:xfrm>
              <a:custGeom>
                <a:avLst/>
                <a:gdLst/>
                <a:ahLst/>
                <a:cxnLst/>
                <a:rect l="l" t="t" r="r" b="b"/>
                <a:pathLst>
                  <a:path w="39354" h="65333" extrusionOk="0">
                    <a:moveTo>
                      <a:pt x="26171" y="0"/>
                    </a:moveTo>
                    <a:cubicBezTo>
                      <a:pt x="23848" y="0"/>
                      <a:pt x="21492" y="237"/>
                      <a:pt x="19176" y="674"/>
                    </a:cubicBezTo>
                    <a:cubicBezTo>
                      <a:pt x="16886" y="1151"/>
                      <a:pt x="14597" y="1819"/>
                      <a:pt x="12402" y="2725"/>
                    </a:cubicBezTo>
                    <a:cubicBezTo>
                      <a:pt x="8491" y="4299"/>
                      <a:pt x="4913" y="6684"/>
                      <a:pt x="1956" y="9689"/>
                    </a:cubicBezTo>
                    <a:cubicBezTo>
                      <a:pt x="1622" y="10071"/>
                      <a:pt x="1431" y="10262"/>
                      <a:pt x="1431" y="10262"/>
                    </a:cubicBezTo>
                    <a:lnTo>
                      <a:pt x="1431" y="10405"/>
                    </a:lnTo>
                    <a:cubicBezTo>
                      <a:pt x="1193" y="12838"/>
                      <a:pt x="954" y="15938"/>
                      <a:pt x="811" y="19420"/>
                    </a:cubicBezTo>
                    <a:cubicBezTo>
                      <a:pt x="0" y="37165"/>
                      <a:pt x="620" y="64784"/>
                      <a:pt x="620" y="64784"/>
                    </a:cubicBezTo>
                    <a:cubicBezTo>
                      <a:pt x="3838" y="65167"/>
                      <a:pt x="6871" y="65333"/>
                      <a:pt x="9710" y="65333"/>
                    </a:cubicBezTo>
                    <a:cubicBezTo>
                      <a:pt x="27709" y="65333"/>
                      <a:pt x="37922" y="58678"/>
                      <a:pt x="37922" y="58678"/>
                    </a:cubicBezTo>
                    <a:cubicBezTo>
                      <a:pt x="39353" y="32156"/>
                      <a:pt x="33916" y="865"/>
                      <a:pt x="33916" y="865"/>
                    </a:cubicBezTo>
                    <a:cubicBezTo>
                      <a:pt x="31578" y="388"/>
                      <a:pt x="29193" y="101"/>
                      <a:pt x="26808" y="6"/>
                    </a:cubicBezTo>
                    <a:cubicBezTo>
                      <a:pt x="26596" y="2"/>
                      <a:pt x="26383" y="0"/>
                      <a:pt x="26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467;p63">
                <a:extLst>
                  <a:ext uri="{FF2B5EF4-FFF2-40B4-BE49-F238E27FC236}">
                    <a16:creationId xmlns:a16="http://schemas.microsoft.com/office/drawing/2014/main" id="{89BBBC70-45C6-4B51-B5D6-A4779276EA74}"/>
                  </a:ext>
                </a:extLst>
              </p:cNvPr>
              <p:cNvSpPr/>
              <p:nvPr/>
            </p:nvSpPr>
            <p:spPr>
              <a:xfrm>
                <a:off x="3281614" y="2296587"/>
                <a:ext cx="209248" cy="206117"/>
              </a:xfrm>
              <a:custGeom>
                <a:avLst/>
                <a:gdLst/>
                <a:ahLst/>
                <a:cxnLst/>
                <a:rect l="l" t="t" r="r" b="b"/>
                <a:pathLst>
                  <a:path w="15504" h="15272" extrusionOk="0">
                    <a:moveTo>
                      <a:pt x="14831" y="1"/>
                    </a:moveTo>
                    <a:cubicBezTo>
                      <a:pt x="10143" y="1"/>
                      <a:pt x="5468" y="951"/>
                      <a:pt x="1097" y="2726"/>
                    </a:cubicBezTo>
                    <a:cubicBezTo>
                      <a:pt x="764" y="6637"/>
                      <a:pt x="0" y="15271"/>
                      <a:pt x="0" y="15271"/>
                    </a:cubicBezTo>
                    <a:lnTo>
                      <a:pt x="15503" y="7"/>
                    </a:lnTo>
                    <a:cubicBezTo>
                      <a:pt x="15279" y="3"/>
                      <a:pt x="15055" y="1"/>
                      <a:pt x="14831" y="1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468;p63">
                <a:extLst>
                  <a:ext uri="{FF2B5EF4-FFF2-40B4-BE49-F238E27FC236}">
                    <a16:creationId xmlns:a16="http://schemas.microsoft.com/office/drawing/2014/main" id="{1FD76EC7-A174-4A15-B976-F3E82CDD7356}"/>
                  </a:ext>
                </a:extLst>
              </p:cNvPr>
              <p:cNvSpPr/>
              <p:nvPr/>
            </p:nvSpPr>
            <p:spPr>
              <a:xfrm>
                <a:off x="2909505" y="2473080"/>
                <a:ext cx="713325" cy="416539"/>
              </a:xfrm>
              <a:custGeom>
                <a:avLst/>
                <a:gdLst/>
                <a:ahLst/>
                <a:cxnLst/>
                <a:rect l="l" t="t" r="r" b="b"/>
                <a:pathLst>
                  <a:path w="52853" h="30863" extrusionOk="0">
                    <a:moveTo>
                      <a:pt x="48655" y="0"/>
                    </a:moveTo>
                    <a:cubicBezTo>
                      <a:pt x="46270" y="0"/>
                      <a:pt x="43933" y="48"/>
                      <a:pt x="41595" y="191"/>
                    </a:cubicBezTo>
                    <a:cubicBezTo>
                      <a:pt x="41452" y="811"/>
                      <a:pt x="41357" y="1431"/>
                      <a:pt x="41214" y="2051"/>
                    </a:cubicBezTo>
                    <a:cubicBezTo>
                      <a:pt x="40737" y="4389"/>
                      <a:pt x="40164" y="6726"/>
                      <a:pt x="39544" y="9063"/>
                    </a:cubicBezTo>
                    <a:cubicBezTo>
                      <a:pt x="38447" y="13166"/>
                      <a:pt x="37207" y="17220"/>
                      <a:pt x="35776" y="21179"/>
                    </a:cubicBezTo>
                    <a:lnTo>
                      <a:pt x="35633" y="21179"/>
                    </a:lnTo>
                    <a:cubicBezTo>
                      <a:pt x="35299" y="21275"/>
                      <a:pt x="34917" y="21370"/>
                      <a:pt x="34583" y="21418"/>
                    </a:cubicBezTo>
                    <a:cubicBezTo>
                      <a:pt x="34249" y="21513"/>
                      <a:pt x="33868" y="21561"/>
                      <a:pt x="33534" y="21609"/>
                    </a:cubicBezTo>
                    <a:cubicBezTo>
                      <a:pt x="32103" y="21895"/>
                      <a:pt x="30624" y="22038"/>
                      <a:pt x="29145" y="22229"/>
                    </a:cubicBezTo>
                    <a:lnTo>
                      <a:pt x="28001" y="22324"/>
                    </a:lnTo>
                    <a:lnTo>
                      <a:pt x="26904" y="22372"/>
                    </a:lnTo>
                    <a:lnTo>
                      <a:pt x="26331" y="22420"/>
                    </a:lnTo>
                    <a:lnTo>
                      <a:pt x="25711" y="22420"/>
                    </a:lnTo>
                    <a:lnTo>
                      <a:pt x="24614" y="22467"/>
                    </a:lnTo>
                    <a:lnTo>
                      <a:pt x="10828" y="22467"/>
                    </a:lnTo>
                    <a:lnTo>
                      <a:pt x="10590" y="22420"/>
                    </a:lnTo>
                    <a:cubicBezTo>
                      <a:pt x="9779" y="22086"/>
                      <a:pt x="9016" y="21609"/>
                      <a:pt x="8205" y="21275"/>
                    </a:cubicBezTo>
                    <a:cubicBezTo>
                      <a:pt x="7368" y="20961"/>
                      <a:pt x="6487" y="20807"/>
                      <a:pt x="5606" y="20807"/>
                    </a:cubicBezTo>
                    <a:cubicBezTo>
                      <a:pt x="4075" y="20807"/>
                      <a:pt x="2542" y="21273"/>
                      <a:pt x="1240" y="22181"/>
                    </a:cubicBezTo>
                    <a:cubicBezTo>
                      <a:pt x="859" y="22467"/>
                      <a:pt x="477" y="22849"/>
                      <a:pt x="143" y="23230"/>
                    </a:cubicBezTo>
                    <a:cubicBezTo>
                      <a:pt x="48" y="23326"/>
                      <a:pt x="0" y="23421"/>
                      <a:pt x="48" y="23517"/>
                    </a:cubicBezTo>
                    <a:cubicBezTo>
                      <a:pt x="48" y="23612"/>
                      <a:pt x="191" y="23660"/>
                      <a:pt x="334" y="23660"/>
                    </a:cubicBezTo>
                    <a:cubicBezTo>
                      <a:pt x="579" y="23677"/>
                      <a:pt x="829" y="23688"/>
                      <a:pt x="1084" y="23688"/>
                    </a:cubicBezTo>
                    <a:cubicBezTo>
                      <a:pt x="1526" y="23688"/>
                      <a:pt x="1979" y="23655"/>
                      <a:pt x="2433" y="23564"/>
                    </a:cubicBezTo>
                    <a:lnTo>
                      <a:pt x="2433" y="23564"/>
                    </a:lnTo>
                    <a:cubicBezTo>
                      <a:pt x="1908" y="23755"/>
                      <a:pt x="1431" y="24041"/>
                      <a:pt x="1050" y="24375"/>
                    </a:cubicBezTo>
                    <a:cubicBezTo>
                      <a:pt x="620" y="24757"/>
                      <a:pt x="334" y="25234"/>
                      <a:pt x="286" y="25759"/>
                    </a:cubicBezTo>
                    <a:cubicBezTo>
                      <a:pt x="449" y="25921"/>
                      <a:pt x="677" y="26017"/>
                      <a:pt x="911" y="26017"/>
                    </a:cubicBezTo>
                    <a:cubicBezTo>
                      <a:pt x="1022" y="26017"/>
                      <a:pt x="1133" y="25995"/>
                      <a:pt x="1240" y="25949"/>
                    </a:cubicBezTo>
                    <a:lnTo>
                      <a:pt x="3196" y="25663"/>
                    </a:lnTo>
                    <a:lnTo>
                      <a:pt x="3196" y="25663"/>
                    </a:lnTo>
                    <a:cubicBezTo>
                      <a:pt x="2338" y="25902"/>
                      <a:pt x="1527" y="26331"/>
                      <a:pt x="859" y="26903"/>
                    </a:cubicBezTo>
                    <a:cubicBezTo>
                      <a:pt x="573" y="27142"/>
                      <a:pt x="239" y="27476"/>
                      <a:pt x="430" y="27857"/>
                    </a:cubicBezTo>
                    <a:cubicBezTo>
                      <a:pt x="543" y="28122"/>
                      <a:pt x="926" y="28207"/>
                      <a:pt x="1318" y="28207"/>
                    </a:cubicBezTo>
                    <a:cubicBezTo>
                      <a:pt x="1420" y="28207"/>
                      <a:pt x="1523" y="28201"/>
                      <a:pt x="1622" y="28191"/>
                    </a:cubicBezTo>
                    <a:lnTo>
                      <a:pt x="3626" y="27810"/>
                    </a:lnTo>
                    <a:lnTo>
                      <a:pt x="3626" y="27810"/>
                    </a:lnTo>
                    <a:cubicBezTo>
                      <a:pt x="3101" y="28144"/>
                      <a:pt x="2672" y="28573"/>
                      <a:pt x="2242" y="29050"/>
                    </a:cubicBezTo>
                    <a:cubicBezTo>
                      <a:pt x="1908" y="29432"/>
                      <a:pt x="1622" y="30004"/>
                      <a:pt x="1861" y="30481"/>
                    </a:cubicBezTo>
                    <a:cubicBezTo>
                      <a:pt x="2051" y="30719"/>
                      <a:pt x="2338" y="30863"/>
                      <a:pt x="2672" y="30863"/>
                    </a:cubicBezTo>
                    <a:cubicBezTo>
                      <a:pt x="2958" y="30863"/>
                      <a:pt x="3244" y="30767"/>
                      <a:pt x="3530" y="30672"/>
                    </a:cubicBezTo>
                    <a:cubicBezTo>
                      <a:pt x="4341" y="30433"/>
                      <a:pt x="5104" y="30195"/>
                      <a:pt x="5915" y="29956"/>
                    </a:cubicBezTo>
                    <a:cubicBezTo>
                      <a:pt x="6392" y="29765"/>
                      <a:pt x="6869" y="29670"/>
                      <a:pt x="7394" y="29622"/>
                    </a:cubicBezTo>
                    <a:cubicBezTo>
                      <a:pt x="8300" y="29670"/>
                      <a:pt x="9207" y="29813"/>
                      <a:pt x="10065" y="30099"/>
                    </a:cubicBezTo>
                    <a:cubicBezTo>
                      <a:pt x="12593" y="30529"/>
                      <a:pt x="15360" y="30338"/>
                      <a:pt x="17936" y="30433"/>
                    </a:cubicBezTo>
                    <a:lnTo>
                      <a:pt x="22420" y="30624"/>
                    </a:lnTo>
                    <a:lnTo>
                      <a:pt x="24900" y="30624"/>
                    </a:lnTo>
                    <a:lnTo>
                      <a:pt x="26140" y="30529"/>
                    </a:lnTo>
                    <a:lnTo>
                      <a:pt x="27333" y="30529"/>
                    </a:lnTo>
                    <a:lnTo>
                      <a:pt x="28573" y="30433"/>
                    </a:lnTo>
                    <a:lnTo>
                      <a:pt x="29813" y="30338"/>
                    </a:lnTo>
                    <a:cubicBezTo>
                      <a:pt x="31483" y="30147"/>
                      <a:pt x="33152" y="29956"/>
                      <a:pt x="34822" y="29670"/>
                    </a:cubicBezTo>
                    <a:cubicBezTo>
                      <a:pt x="35251" y="29575"/>
                      <a:pt x="35681" y="29479"/>
                      <a:pt x="36110" y="29432"/>
                    </a:cubicBezTo>
                    <a:cubicBezTo>
                      <a:pt x="36539" y="29336"/>
                      <a:pt x="36968" y="29241"/>
                      <a:pt x="37398" y="29145"/>
                    </a:cubicBezTo>
                    <a:cubicBezTo>
                      <a:pt x="37589" y="29098"/>
                      <a:pt x="37827" y="29050"/>
                      <a:pt x="38018" y="29002"/>
                    </a:cubicBezTo>
                    <a:lnTo>
                      <a:pt x="38686" y="28811"/>
                    </a:lnTo>
                    <a:lnTo>
                      <a:pt x="39020" y="28716"/>
                    </a:lnTo>
                    <a:cubicBezTo>
                      <a:pt x="39115" y="28668"/>
                      <a:pt x="39258" y="28668"/>
                      <a:pt x="39353" y="28621"/>
                    </a:cubicBezTo>
                    <a:lnTo>
                      <a:pt x="39687" y="28525"/>
                    </a:lnTo>
                    <a:lnTo>
                      <a:pt x="39926" y="28430"/>
                    </a:lnTo>
                    <a:lnTo>
                      <a:pt x="40021" y="28430"/>
                    </a:lnTo>
                    <a:lnTo>
                      <a:pt x="40164" y="28334"/>
                    </a:lnTo>
                    <a:lnTo>
                      <a:pt x="41739" y="27762"/>
                    </a:lnTo>
                    <a:lnTo>
                      <a:pt x="42454" y="26188"/>
                    </a:lnTo>
                    <a:cubicBezTo>
                      <a:pt x="44791" y="21609"/>
                      <a:pt x="46890" y="16886"/>
                      <a:pt x="48751" y="12116"/>
                    </a:cubicBezTo>
                    <a:cubicBezTo>
                      <a:pt x="49705" y="9731"/>
                      <a:pt x="50563" y="7298"/>
                      <a:pt x="51374" y="4866"/>
                    </a:cubicBezTo>
                    <a:cubicBezTo>
                      <a:pt x="51803" y="3625"/>
                      <a:pt x="52185" y="2385"/>
                      <a:pt x="52567" y="1097"/>
                    </a:cubicBezTo>
                    <a:cubicBezTo>
                      <a:pt x="52662" y="811"/>
                      <a:pt x="52757" y="477"/>
                      <a:pt x="52853" y="191"/>
                    </a:cubicBezTo>
                    <a:cubicBezTo>
                      <a:pt x="51469" y="96"/>
                      <a:pt x="50086" y="48"/>
                      <a:pt x="48655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469;p63">
                <a:extLst>
                  <a:ext uri="{FF2B5EF4-FFF2-40B4-BE49-F238E27FC236}">
                    <a16:creationId xmlns:a16="http://schemas.microsoft.com/office/drawing/2014/main" id="{C7189FED-339F-42A7-937D-2A4BE922F974}"/>
                  </a:ext>
                </a:extLst>
              </p:cNvPr>
              <p:cNvSpPr/>
              <p:nvPr/>
            </p:nvSpPr>
            <p:spPr>
              <a:xfrm>
                <a:off x="3404580" y="2300974"/>
                <a:ext cx="241437" cy="380706"/>
              </a:xfrm>
              <a:custGeom>
                <a:avLst/>
                <a:gdLst/>
                <a:ahLst/>
                <a:cxnLst/>
                <a:rect l="l" t="t" r="r" b="b"/>
                <a:pathLst>
                  <a:path w="17889" h="28208" extrusionOk="0">
                    <a:moveTo>
                      <a:pt x="11360" y="1"/>
                    </a:moveTo>
                    <a:cubicBezTo>
                      <a:pt x="8790" y="1"/>
                      <a:pt x="6723" y="2740"/>
                      <a:pt x="5677" y="4834"/>
                    </a:cubicBezTo>
                    <a:cubicBezTo>
                      <a:pt x="2576" y="10844"/>
                      <a:pt x="668" y="17331"/>
                      <a:pt x="0" y="24010"/>
                    </a:cubicBezTo>
                    <a:cubicBezTo>
                      <a:pt x="4055" y="25631"/>
                      <a:pt x="8205" y="27015"/>
                      <a:pt x="12402" y="28207"/>
                    </a:cubicBezTo>
                    <a:cubicBezTo>
                      <a:pt x="14835" y="23151"/>
                      <a:pt x="16600" y="17808"/>
                      <a:pt x="17554" y="12275"/>
                    </a:cubicBezTo>
                    <a:cubicBezTo>
                      <a:pt x="17793" y="11226"/>
                      <a:pt x="17888" y="10176"/>
                      <a:pt x="17888" y="9127"/>
                    </a:cubicBezTo>
                    <a:cubicBezTo>
                      <a:pt x="17888" y="5979"/>
                      <a:pt x="16028" y="1638"/>
                      <a:pt x="12832" y="302"/>
                    </a:cubicBezTo>
                    <a:cubicBezTo>
                      <a:pt x="12326" y="94"/>
                      <a:pt x="11834" y="1"/>
                      <a:pt x="113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470;p63">
                <a:extLst>
                  <a:ext uri="{FF2B5EF4-FFF2-40B4-BE49-F238E27FC236}">
                    <a16:creationId xmlns:a16="http://schemas.microsoft.com/office/drawing/2014/main" id="{BDED3FD2-F3B7-483F-8A4D-C7CF2C1527D5}"/>
                  </a:ext>
                </a:extLst>
              </p:cNvPr>
              <p:cNvSpPr/>
              <p:nvPr/>
            </p:nvSpPr>
            <p:spPr>
              <a:xfrm>
                <a:off x="3356289" y="1617543"/>
                <a:ext cx="231139" cy="553609"/>
              </a:xfrm>
              <a:custGeom>
                <a:avLst/>
                <a:gdLst/>
                <a:ahLst/>
                <a:cxnLst/>
                <a:rect l="l" t="t" r="r" b="b"/>
                <a:pathLst>
                  <a:path w="17126" h="41019" extrusionOk="0">
                    <a:moveTo>
                      <a:pt x="5306" y="0"/>
                    </a:moveTo>
                    <a:cubicBezTo>
                      <a:pt x="4251" y="0"/>
                      <a:pt x="3285" y="312"/>
                      <a:pt x="2577" y="1093"/>
                    </a:cubicBezTo>
                    <a:cubicBezTo>
                      <a:pt x="239" y="3669"/>
                      <a:pt x="1" y="8868"/>
                      <a:pt x="1" y="12112"/>
                    </a:cubicBezTo>
                    <a:cubicBezTo>
                      <a:pt x="48" y="15832"/>
                      <a:pt x="430" y="19505"/>
                      <a:pt x="1050" y="23131"/>
                    </a:cubicBezTo>
                    <a:cubicBezTo>
                      <a:pt x="1909" y="28473"/>
                      <a:pt x="2958" y="33959"/>
                      <a:pt x="5725" y="38633"/>
                    </a:cubicBezTo>
                    <a:cubicBezTo>
                      <a:pt x="6393" y="39730"/>
                      <a:pt x="7347" y="40923"/>
                      <a:pt x="8635" y="41018"/>
                    </a:cubicBezTo>
                    <a:cubicBezTo>
                      <a:pt x="9589" y="40971"/>
                      <a:pt x="10495" y="40589"/>
                      <a:pt x="11210" y="39921"/>
                    </a:cubicBezTo>
                    <a:cubicBezTo>
                      <a:pt x="15170" y="36725"/>
                      <a:pt x="16505" y="31240"/>
                      <a:pt x="16839" y="26136"/>
                    </a:cubicBezTo>
                    <a:cubicBezTo>
                      <a:pt x="17125" y="21652"/>
                      <a:pt x="16887" y="17120"/>
                      <a:pt x="16076" y="12684"/>
                    </a:cubicBezTo>
                    <a:cubicBezTo>
                      <a:pt x="15456" y="9154"/>
                      <a:pt x="14359" y="5624"/>
                      <a:pt x="11926" y="3048"/>
                    </a:cubicBezTo>
                    <a:cubicBezTo>
                      <a:pt x="10629" y="1652"/>
                      <a:pt x="7733" y="0"/>
                      <a:pt x="53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471;p63">
                <a:extLst>
                  <a:ext uri="{FF2B5EF4-FFF2-40B4-BE49-F238E27FC236}">
                    <a16:creationId xmlns:a16="http://schemas.microsoft.com/office/drawing/2014/main" id="{D133C650-912C-4562-A919-84653FF214AD}"/>
                  </a:ext>
                </a:extLst>
              </p:cNvPr>
              <p:cNvSpPr/>
              <p:nvPr/>
            </p:nvSpPr>
            <p:spPr>
              <a:xfrm>
                <a:off x="3042120" y="1723368"/>
                <a:ext cx="509894" cy="559912"/>
              </a:xfrm>
              <a:custGeom>
                <a:avLst/>
                <a:gdLst/>
                <a:ahLst/>
                <a:cxnLst/>
                <a:rect l="l" t="t" r="r" b="b"/>
                <a:pathLst>
                  <a:path w="37780" h="41486" extrusionOk="0">
                    <a:moveTo>
                      <a:pt x="17806" y="0"/>
                    </a:moveTo>
                    <a:cubicBezTo>
                      <a:pt x="13424" y="0"/>
                      <a:pt x="9134" y="1469"/>
                      <a:pt x="5629" y="4175"/>
                    </a:cubicBezTo>
                    <a:cubicBezTo>
                      <a:pt x="907" y="7944"/>
                      <a:pt x="1" y="13095"/>
                      <a:pt x="1098" y="18915"/>
                    </a:cubicBezTo>
                    <a:cubicBezTo>
                      <a:pt x="1289" y="19964"/>
                      <a:pt x="1527" y="21014"/>
                      <a:pt x="1766" y="22063"/>
                    </a:cubicBezTo>
                    <a:cubicBezTo>
                      <a:pt x="2481" y="25307"/>
                      <a:pt x="3483" y="28455"/>
                      <a:pt x="4866" y="31460"/>
                    </a:cubicBezTo>
                    <a:cubicBezTo>
                      <a:pt x="7060" y="36326"/>
                      <a:pt x="10686" y="40189"/>
                      <a:pt x="15933" y="41191"/>
                    </a:cubicBezTo>
                    <a:cubicBezTo>
                      <a:pt x="16970" y="41385"/>
                      <a:pt x="18070" y="41485"/>
                      <a:pt x="19194" y="41485"/>
                    </a:cubicBezTo>
                    <a:cubicBezTo>
                      <a:pt x="24425" y="41485"/>
                      <a:pt x="30168" y="39317"/>
                      <a:pt x="32485" y="34370"/>
                    </a:cubicBezTo>
                    <a:cubicBezTo>
                      <a:pt x="33487" y="32223"/>
                      <a:pt x="33725" y="29791"/>
                      <a:pt x="33821" y="27406"/>
                    </a:cubicBezTo>
                    <a:cubicBezTo>
                      <a:pt x="33868" y="26308"/>
                      <a:pt x="33916" y="25164"/>
                      <a:pt x="33916" y="24067"/>
                    </a:cubicBezTo>
                    <a:cubicBezTo>
                      <a:pt x="34918" y="23971"/>
                      <a:pt x="35824" y="23446"/>
                      <a:pt x="36396" y="22635"/>
                    </a:cubicBezTo>
                    <a:cubicBezTo>
                      <a:pt x="37303" y="21491"/>
                      <a:pt x="37780" y="20060"/>
                      <a:pt x="37684" y="18581"/>
                    </a:cubicBezTo>
                    <a:cubicBezTo>
                      <a:pt x="37443" y="16654"/>
                      <a:pt x="36537" y="15924"/>
                      <a:pt x="35434" y="15924"/>
                    </a:cubicBezTo>
                    <a:cubicBezTo>
                      <a:pt x="34789" y="15924"/>
                      <a:pt x="34077" y="16173"/>
                      <a:pt x="33391" y="16577"/>
                    </a:cubicBezTo>
                    <a:cubicBezTo>
                      <a:pt x="33296" y="15671"/>
                      <a:pt x="33200" y="14717"/>
                      <a:pt x="33057" y="13811"/>
                    </a:cubicBezTo>
                    <a:cubicBezTo>
                      <a:pt x="32580" y="10806"/>
                      <a:pt x="31865" y="7801"/>
                      <a:pt x="30148" y="5368"/>
                    </a:cubicBezTo>
                    <a:cubicBezTo>
                      <a:pt x="27572" y="1790"/>
                      <a:pt x="23088" y="216"/>
                      <a:pt x="18795" y="25"/>
                    </a:cubicBezTo>
                    <a:cubicBezTo>
                      <a:pt x="18465" y="9"/>
                      <a:pt x="18135" y="0"/>
                      <a:pt x="17806" y="0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472;p63">
                <a:extLst>
                  <a:ext uri="{FF2B5EF4-FFF2-40B4-BE49-F238E27FC236}">
                    <a16:creationId xmlns:a16="http://schemas.microsoft.com/office/drawing/2014/main" id="{45070983-D36B-4AB1-8054-3EBC5DF8E687}"/>
                  </a:ext>
                </a:extLst>
              </p:cNvPr>
              <p:cNvSpPr/>
              <p:nvPr/>
            </p:nvSpPr>
            <p:spPr>
              <a:xfrm>
                <a:off x="3082043" y="1996724"/>
                <a:ext cx="54633" cy="50922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3773" extrusionOk="0">
                    <a:moveTo>
                      <a:pt x="2369" y="0"/>
                    </a:moveTo>
                    <a:cubicBezTo>
                      <a:pt x="2194" y="0"/>
                      <a:pt x="2008" y="29"/>
                      <a:pt x="1813" y="92"/>
                    </a:cubicBezTo>
                    <a:cubicBezTo>
                      <a:pt x="286" y="569"/>
                      <a:pt x="0" y="2620"/>
                      <a:pt x="1336" y="3526"/>
                    </a:cubicBezTo>
                    <a:cubicBezTo>
                      <a:pt x="1625" y="3695"/>
                      <a:pt x="1935" y="3772"/>
                      <a:pt x="2238" y="3772"/>
                    </a:cubicBezTo>
                    <a:cubicBezTo>
                      <a:pt x="3136" y="3772"/>
                      <a:pt x="3971" y="3094"/>
                      <a:pt x="4007" y="2095"/>
                    </a:cubicBezTo>
                    <a:cubicBezTo>
                      <a:pt x="4048" y="995"/>
                      <a:pt x="3393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473;p63">
                <a:extLst>
                  <a:ext uri="{FF2B5EF4-FFF2-40B4-BE49-F238E27FC236}">
                    <a16:creationId xmlns:a16="http://schemas.microsoft.com/office/drawing/2014/main" id="{146537C0-F0FB-4BE9-8265-EE531F563455}"/>
                  </a:ext>
                </a:extLst>
              </p:cNvPr>
              <p:cNvSpPr/>
              <p:nvPr/>
            </p:nvSpPr>
            <p:spPr>
              <a:xfrm>
                <a:off x="3255863" y="1960703"/>
                <a:ext cx="55281" cy="51165"/>
              </a:xfrm>
              <a:custGeom>
                <a:avLst/>
                <a:gdLst/>
                <a:ahLst/>
                <a:cxnLst/>
                <a:rect l="l" t="t" r="r" b="b"/>
                <a:pathLst>
                  <a:path w="4096" h="3791" extrusionOk="0">
                    <a:moveTo>
                      <a:pt x="2403" y="0"/>
                    </a:moveTo>
                    <a:cubicBezTo>
                      <a:pt x="2232" y="0"/>
                      <a:pt x="2051" y="29"/>
                      <a:pt x="1861" y="90"/>
                    </a:cubicBezTo>
                    <a:cubicBezTo>
                      <a:pt x="287" y="519"/>
                      <a:pt x="0" y="2618"/>
                      <a:pt x="1384" y="3524"/>
                    </a:cubicBezTo>
                    <a:cubicBezTo>
                      <a:pt x="1664" y="3707"/>
                      <a:pt x="1973" y="3790"/>
                      <a:pt x="2278" y="3790"/>
                    </a:cubicBezTo>
                    <a:cubicBezTo>
                      <a:pt x="3165" y="3790"/>
                      <a:pt x="4019" y="3087"/>
                      <a:pt x="4055" y="2093"/>
                    </a:cubicBezTo>
                    <a:cubicBezTo>
                      <a:pt x="4096" y="1029"/>
                      <a:pt x="3435" y="0"/>
                      <a:pt x="24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474;p63">
                <a:extLst>
                  <a:ext uri="{FF2B5EF4-FFF2-40B4-BE49-F238E27FC236}">
                    <a16:creationId xmlns:a16="http://schemas.microsoft.com/office/drawing/2014/main" id="{C105284F-94A3-4876-AA19-995033D71B24}"/>
                  </a:ext>
                </a:extLst>
              </p:cNvPr>
              <p:cNvSpPr/>
              <p:nvPr/>
            </p:nvSpPr>
            <p:spPr>
              <a:xfrm>
                <a:off x="3179892" y="1987466"/>
                <a:ext cx="50558" cy="81748"/>
              </a:xfrm>
              <a:custGeom>
                <a:avLst/>
                <a:gdLst/>
                <a:ahLst/>
                <a:cxnLst/>
                <a:rect l="l" t="t" r="r" b="b"/>
                <a:pathLst>
                  <a:path w="3746" h="6057" extrusionOk="0">
                    <a:moveTo>
                      <a:pt x="577" y="1"/>
                    </a:moveTo>
                    <a:cubicBezTo>
                      <a:pt x="304" y="1"/>
                      <a:pt x="1" y="210"/>
                      <a:pt x="1" y="587"/>
                    </a:cubicBezTo>
                    <a:cubicBezTo>
                      <a:pt x="48" y="1493"/>
                      <a:pt x="96" y="2400"/>
                      <a:pt x="144" y="3306"/>
                    </a:cubicBezTo>
                    <a:cubicBezTo>
                      <a:pt x="144" y="3926"/>
                      <a:pt x="1" y="5023"/>
                      <a:pt x="287" y="5548"/>
                    </a:cubicBezTo>
                    <a:cubicBezTo>
                      <a:pt x="507" y="5928"/>
                      <a:pt x="928" y="6056"/>
                      <a:pt x="1395" y="6056"/>
                    </a:cubicBezTo>
                    <a:cubicBezTo>
                      <a:pt x="2043" y="6056"/>
                      <a:pt x="2781" y="5810"/>
                      <a:pt x="3197" y="5643"/>
                    </a:cubicBezTo>
                    <a:cubicBezTo>
                      <a:pt x="3746" y="5432"/>
                      <a:pt x="3472" y="4697"/>
                      <a:pt x="2972" y="4697"/>
                    </a:cubicBezTo>
                    <a:cubicBezTo>
                      <a:pt x="2907" y="4697"/>
                      <a:pt x="2838" y="4710"/>
                      <a:pt x="2767" y="4737"/>
                    </a:cubicBezTo>
                    <a:cubicBezTo>
                      <a:pt x="2372" y="4895"/>
                      <a:pt x="1911" y="4988"/>
                      <a:pt x="1467" y="4988"/>
                    </a:cubicBezTo>
                    <a:cubicBezTo>
                      <a:pt x="1375" y="4988"/>
                      <a:pt x="1283" y="4984"/>
                      <a:pt x="1193" y="4976"/>
                    </a:cubicBezTo>
                    <a:cubicBezTo>
                      <a:pt x="1145" y="4308"/>
                      <a:pt x="1098" y="3640"/>
                      <a:pt x="1098" y="2972"/>
                    </a:cubicBezTo>
                    <a:cubicBezTo>
                      <a:pt x="1050" y="2113"/>
                      <a:pt x="1050" y="1255"/>
                      <a:pt x="1002" y="396"/>
                    </a:cubicBezTo>
                    <a:cubicBezTo>
                      <a:pt x="982" y="126"/>
                      <a:pt x="789" y="1"/>
                      <a:pt x="577" y="1"/>
                    </a:cubicBezTo>
                    <a:close/>
                  </a:path>
                </a:pathLst>
              </a:custGeom>
              <a:solidFill>
                <a:srgbClr val="B474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475;p63">
                <a:extLst>
                  <a:ext uri="{FF2B5EF4-FFF2-40B4-BE49-F238E27FC236}">
                    <a16:creationId xmlns:a16="http://schemas.microsoft.com/office/drawing/2014/main" id="{B17CB5CC-2EDE-40DD-8733-0DAF659E7EDF}"/>
                  </a:ext>
                </a:extLst>
              </p:cNvPr>
              <p:cNvSpPr/>
              <p:nvPr/>
            </p:nvSpPr>
            <p:spPr>
              <a:xfrm>
                <a:off x="3165086" y="2079592"/>
                <a:ext cx="108174" cy="68170"/>
              </a:xfrm>
              <a:custGeom>
                <a:avLst/>
                <a:gdLst/>
                <a:ahLst/>
                <a:cxnLst/>
                <a:rect l="l" t="t" r="r" b="b"/>
                <a:pathLst>
                  <a:path w="8015" h="5051" extrusionOk="0">
                    <a:moveTo>
                      <a:pt x="7532" y="1"/>
                    </a:moveTo>
                    <a:cubicBezTo>
                      <a:pt x="7503" y="1"/>
                      <a:pt x="7473" y="4"/>
                      <a:pt x="7442" y="10"/>
                    </a:cubicBezTo>
                    <a:lnTo>
                      <a:pt x="334" y="1822"/>
                    </a:lnTo>
                    <a:cubicBezTo>
                      <a:pt x="96" y="1870"/>
                      <a:pt x="0" y="2109"/>
                      <a:pt x="96" y="2347"/>
                    </a:cubicBezTo>
                    <a:cubicBezTo>
                      <a:pt x="854" y="3982"/>
                      <a:pt x="2378" y="5050"/>
                      <a:pt x="3972" y="5050"/>
                    </a:cubicBezTo>
                    <a:cubicBezTo>
                      <a:pt x="4285" y="5050"/>
                      <a:pt x="4601" y="5009"/>
                      <a:pt x="4914" y="4923"/>
                    </a:cubicBezTo>
                    <a:cubicBezTo>
                      <a:pt x="6822" y="4446"/>
                      <a:pt x="8014" y="2490"/>
                      <a:pt x="7871" y="344"/>
                    </a:cubicBezTo>
                    <a:cubicBezTo>
                      <a:pt x="7871" y="136"/>
                      <a:pt x="7726" y="1"/>
                      <a:pt x="753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476;p63">
                <a:extLst>
                  <a:ext uri="{FF2B5EF4-FFF2-40B4-BE49-F238E27FC236}">
                    <a16:creationId xmlns:a16="http://schemas.microsoft.com/office/drawing/2014/main" id="{E185F0CB-2E8D-479A-A2D1-296103616C2C}"/>
                  </a:ext>
                </a:extLst>
              </p:cNvPr>
              <p:cNvSpPr/>
              <p:nvPr/>
            </p:nvSpPr>
            <p:spPr>
              <a:xfrm>
                <a:off x="3289334" y="2129934"/>
                <a:ext cx="177059" cy="227860"/>
              </a:xfrm>
              <a:custGeom>
                <a:avLst/>
                <a:gdLst/>
                <a:ahLst/>
                <a:cxnLst/>
                <a:rect l="l" t="t" r="r" b="b"/>
                <a:pathLst>
                  <a:path w="13119" h="16883" extrusionOk="0">
                    <a:moveTo>
                      <a:pt x="9398" y="1"/>
                    </a:moveTo>
                    <a:lnTo>
                      <a:pt x="1" y="2576"/>
                    </a:lnTo>
                    <a:lnTo>
                      <a:pt x="3101" y="13881"/>
                    </a:lnTo>
                    <a:cubicBezTo>
                      <a:pt x="3580" y="15715"/>
                      <a:pt x="5224" y="16883"/>
                      <a:pt x="7004" y="16883"/>
                    </a:cubicBezTo>
                    <a:cubicBezTo>
                      <a:pt x="7354" y="16883"/>
                      <a:pt x="7710" y="16838"/>
                      <a:pt x="8062" y="16744"/>
                    </a:cubicBezTo>
                    <a:lnTo>
                      <a:pt x="9684" y="16314"/>
                    </a:lnTo>
                    <a:cubicBezTo>
                      <a:pt x="11831" y="15694"/>
                      <a:pt x="13119" y="13452"/>
                      <a:pt x="12498" y="11306"/>
                    </a:cubicBezTo>
                    <a:lnTo>
                      <a:pt x="9398" y="1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477;p63">
                <a:extLst>
                  <a:ext uri="{FF2B5EF4-FFF2-40B4-BE49-F238E27FC236}">
                    <a16:creationId xmlns:a16="http://schemas.microsoft.com/office/drawing/2014/main" id="{EA64B5C2-9B47-4B47-9F1F-4FC15EDC4D1D}"/>
                  </a:ext>
                </a:extLst>
              </p:cNvPr>
              <p:cNvSpPr/>
              <p:nvPr/>
            </p:nvSpPr>
            <p:spPr>
              <a:xfrm>
                <a:off x="2974530" y="1599269"/>
                <a:ext cx="475127" cy="341270"/>
              </a:xfrm>
              <a:custGeom>
                <a:avLst/>
                <a:gdLst/>
                <a:ahLst/>
                <a:cxnLst/>
                <a:rect l="l" t="t" r="r" b="b"/>
                <a:pathLst>
                  <a:path w="35204" h="25286" extrusionOk="0">
                    <a:moveTo>
                      <a:pt x="26868" y="0"/>
                    </a:moveTo>
                    <a:cubicBezTo>
                      <a:pt x="25630" y="0"/>
                      <a:pt x="24380" y="200"/>
                      <a:pt x="23183" y="539"/>
                    </a:cubicBezTo>
                    <a:cubicBezTo>
                      <a:pt x="20551" y="1231"/>
                      <a:pt x="18053" y="2594"/>
                      <a:pt x="15386" y="2594"/>
                    </a:cubicBezTo>
                    <a:cubicBezTo>
                      <a:pt x="15298" y="2594"/>
                      <a:pt x="15210" y="2593"/>
                      <a:pt x="15121" y="2590"/>
                    </a:cubicBezTo>
                    <a:cubicBezTo>
                      <a:pt x="13145" y="2549"/>
                      <a:pt x="11204" y="1761"/>
                      <a:pt x="9268" y="1761"/>
                    </a:cubicBezTo>
                    <a:cubicBezTo>
                      <a:pt x="8961" y="1761"/>
                      <a:pt x="8654" y="1781"/>
                      <a:pt x="8348" y="1827"/>
                    </a:cubicBezTo>
                    <a:cubicBezTo>
                      <a:pt x="6964" y="2017"/>
                      <a:pt x="5724" y="2685"/>
                      <a:pt x="4818" y="3782"/>
                    </a:cubicBezTo>
                    <a:cubicBezTo>
                      <a:pt x="4055" y="4641"/>
                      <a:pt x="3673" y="5834"/>
                      <a:pt x="3816" y="7026"/>
                    </a:cubicBezTo>
                    <a:cubicBezTo>
                      <a:pt x="4055" y="8219"/>
                      <a:pt x="5009" y="9125"/>
                      <a:pt x="6201" y="9220"/>
                    </a:cubicBezTo>
                    <a:cubicBezTo>
                      <a:pt x="6090" y="9213"/>
                      <a:pt x="5980" y="9209"/>
                      <a:pt x="5870" y="9209"/>
                    </a:cubicBezTo>
                    <a:cubicBezTo>
                      <a:pt x="3807" y="9209"/>
                      <a:pt x="1962" y="10469"/>
                      <a:pt x="1193" y="12416"/>
                    </a:cubicBezTo>
                    <a:cubicBezTo>
                      <a:pt x="477" y="14467"/>
                      <a:pt x="1193" y="16757"/>
                      <a:pt x="3005" y="18045"/>
                    </a:cubicBezTo>
                    <a:cubicBezTo>
                      <a:pt x="1288" y="18093"/>
                      <a:pt x="0" y="20001"/>
                      <a:pt x="239" y="21623"/>
                    </a:cubicBezTo>
                    <a:cubicBezTo>
                      <a:pt x="525" y="23292"/>
                      <a:pt x="2003" y="24628"/>
                      <a:pt x="3625" y="25057"/>
                    </a:cubicBezTo>
                    <a:cubicBezTo>
                      <a:pt x="4293" y="25210"/>
                      <a:pt x="4969" y="25286"/>
                      <a:pt x="5642" y="25286"/>
                    </a:cubicBezTo>
                    <a:cubicBezTo>
                      <a:pt x="6653" y="25286"/>
                      <a:pt x="7661" y="25114"/>
                      <a:pt x="8634" y="24771"/>
                    </a:cubicBezTo>
                    <a:cubicBezTo>
                      <a:pt x="11162" y="23960"/>
                      <a:pt x="13642" y="22481"/>
                      <a:pt x="15121" y="20239"/>
                    </a:cubicBezTo>
                    <a:lnTo>
                      <a:pt x="15121" y="20239"/>
                    </a:lnTo>
                    <a:cubicBezTo>
                      <a:pt x="14644" y="21193"/>
                      <a:pt x="15455" y="22433"/>
                      <a:pt x="16457" y="22767"/>
                    </a:cubicBezTo>
                    <a:cubicBezTo>
                      <a:pt x="16849" y="22853"/>
                      <a:pt x="17240" y="22895"/>
                      <a:pt x="17628" y="22895"/>
                    </a:cubicBezTo>
                    <a:cubicBezTo>
                      <a:pt x="18325" y="22895"/>
                      <a:pt x="19009" y="22757"/>
                      <a:pt x="19653" y="22481"/>
                    </a:cubicBezTo>
                    <a:cubicBezTo>
                      <a:pt x="24709" y="20573"/>
                      <a:pt x="29145" y="17377"/>
                      <a:pt x="32437" y="13132"/>
                    </a:cubicBezTo>
                    <a:cubicBezTo>
                      <a:pt x="33868" y="11271"/>
                      <a:pt x="35203" y="9173"/>
                      <a:pt x="35203" y="6883"/>
                    </a:cubicBezTo>
                    <a:cubicBezTo>
                      <a:pt x="35156" y="4259"/>
                      <a:pt x="33295" y="1874"/>
                      <a:pt x="30863" y="825"/>
                    </a:cubicBezTo>
                    <a:cubicBezTo>
                      <a:pt x="29607" y="247"/>
                      <a:pt x="28245" y="0"/>
                      <a:pt x="268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478;p63">
                <a:extLst>
                  <a:ext uri="{FF2B5EF4-FFF2-40B4-BE49-F238E27FC236}">
                    <a16:creationId xmlns:a16="http://schemas.microsoft.com/office/drawing/2014/main" id="{B9701D12-1ACF-4EA5-9A1E-7DBEF15C2DF5}"/>
                  </a:ext>
                </a:extLst>
              </p:cNvPr>
              <p:cNvSpPr/>
              <p:nvPr/>
            </p:nvSpPr>
            <p:spPr>
              <a:xfrm>
                <a:off x="3336328" y="1702921"/>
                <a:ext cx="167409" cy="303480"/>
              </a:xfrm>
              <a:custGeom>
                <a:avLst/>
                <a:gdLst/>
                <a:ahLst/>
                <a:cxnLst/>
                <a:rect l="l" t="t" r="r" b="b"/>
                <a:pathLst>
                  <a:path w="12404" h="22486" extrusionOk="0">
                    <a:moveTo>
                      <a:pt x="5082" y="0"/>
                    </a:moveTo>
                    <a:cubicBezTo>
                      <a:pt x="3320" y="0"/>
                      <a:pt x="1412" y="745"/>
                      <a:pt x="812" y="2447"/>
                    </a:cubicBezTo>
                    <a:cubicBezTo>
                      <a:pt x="1" y="4879"/>
                      <a:pt x="812" y="9506"/>
                      <a:pt x="1814" y="11844"/>
                    </a:cubicBezTo>
                    <a:cubicBezTo>
                      <a:pt x="3054" y="14706"/>
                      <a:pt x="5725" y="17043"/>
                      <a:pt x="8730" y="17043"/>
                    </a:cubicBezTo>
                    <a:cubicBezTo>
                      <a:pt x="8873" y="18665"/>
                      <a:pt x="9016" y="20239"/>
                      <a:pt x="9159" y="21813"/>
                    </a:cubicBezTo>
                    <a:cubicBezTo>
                      <a:pt x="9159" y="22004"/>
                      <a:pt x="9207" y="22195"/>
                      <a:pt x="9350" y="22386"/>
                    </a:cubicBezTo>
                    <a:cubicBezTo>
                      <a:pt x="9468" y="22445"/>
                      <a:pt x="9604" y="22485"/>
                      <a:pt x="9736" y="22485"/>
                    </a:cubicBezTo>
                    <a:cubicBezTo>
                      <a:pt x="9818" y="22485"/>
                      <a:pt x="9898" y="22470"/>
                      <a:pt x="9970" y="22433"/>
                    </a:cubicBezTo>
                    <a:lnTo>
                      <a:pt x="11735" y="22147"/>
                    </a:lnTo>
                    <a:cubicBezTo>
                      <a:pt x="11831" y="19619"/>
                      <a:pt x="11974" y="17091"/>
                      <a:pt x="12117" y="14563"/>
                    </a:cubicBezTo>
                    <a:cubicBezTo>
                      <a:pt x="12260" y="11891"/>
                      <a:pt x="12403" y="9125"/>
                      <a:pt x="11783" y="6549"/>
                    </a:cubicBezTo>
                    <a:cubicBezTo>
                      <a:pt x="11115" y="3925"/>
                      <a:pt x="9541" y="1397"/>
                      <a:pt x="7156" y="395"/>
                    </a:cubicBezTo>
                    <a:cubicBezTo>
                      <a:pt x="6568" y="137"/>
                      <a:pt x="5839" y="0"/>
                      <a:pt x="50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8BBA1ED-B550-44D8-A917-8965238CBAE0}"/>
              </a:ext>
            </a:extLst>
          </p:cNvPr>
          <p:cNvSpPr txBox="1"/>
          <p:nvPr/>
        </p:nvSpPr>
        <p:spPr>
          <a:xfrm>
            <a:off x="7307036" y="1428750"/>
            <a:ext cx="1532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>
                <a:latin typeface="+mj-lt"/>
              </a:rPr>
              <a:t>I-CARE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A256E582-C8C5-4CD9-9740-3BAA2EF37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4" y="891216"/>
            <a:ext cx="8974591" cy="33610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2D60F2-F9D3-40A7-953B-0E80EF02035C}"/>
              </a:ext>
            </a:extLst>
          </p:cNvPr>
          <p:cNvSpPr txBox="1"/>
          <p:nvPr/>
        </p:nvSpPr>
        <p:spPr>
          <a:xfrm>
            <a:off x="8398933" y="4646712"/>
            <a:ext cx="650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92145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F605A-B72A-4EFA-A664-51F06CC2FF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314" y="1292019"/>
            <a:ext cx="4969860" cy="1222672"/>
          </a:xfrm>
        </p:spPr>
        <p:txBody>
          <a:bodyPr wrap="square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/>
              <a:t>Project Workplan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C035EE7B-1408-4590-9EC1-B5B925F23DB5}"/>
              </a:ext>
            </a:extLst>
          </p:cNvPr>
          <p:cNvSpPr/>
          <p:nvPr/>
        </p:nvSpPr>
        <p:spPr>
          <a:xfrm>
            <a:off x="6893968" y="1433260"/>
            <a:ext cx="1547707" cy="157141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 b="1">
                <a:solidFill>
                  <a:schemeClr val="accent1">
                    <a:lumMod val="50000"/>
                  </a:schemeClr>
                </a:solidFill>
                <a:latin typeface="Anaheim"/>
              </a:rPr>
              <a:t>05</a:t>
            </a:r>
            <a:endParaRPr lang="en-US" sz="6000" b="1">
              <a:solidFill>
                <a:schemeClr val="accent1">
                  <a:lumMod val="50000"/>
                </a:schemeClr>
              </a:solidFill>
              <a:latin typeface="Anaheim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673C28-0270-4847-A7FB-342BA770307D}"/>
              </a:ext>
            </a:extLst>
          </p:cNvPr>
          <p:cNvSpPr txBox="1"/>
          <p:nvPr/>
        </p:nvSpPr>
        <p:spPr>
          <a:xfrm>
            <a:off x="8466988" y="4717696"/>
            <a:ext cx="650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40363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AA7B5D9-6FA1-463C-9F85-808E483131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2071828"/>
              </p:ext>
            </p:extLst>
          </p:nvPr>
        </p:nvGraphicFramePr>
        <p:xfrm>
          <a:off x="1092200" y="453571"/>
          <a:ext cx="7268936" cy="42363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837E77FD-25BC-4F4E-AF61-7CA16EF59BF6}"/>
              </a:ext>
            </a:extLst>
          </p:cNvPr>
          <p:cNvSpPr txBox="1"/>
          <p:nvPr/>
        </p:nvSpPr>
        <p:spPr>
          <a:xfrm>
            <a:off x="8398933" y="4646712"/>
            <a:ext cx="650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983579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EC0245-0416-4CED-AB26-898D57B1F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5B980D-74EE-4B95-8B30-555B31788B10}"/>
              </a:ext>
            </a:extLst>
          </p:cNvPr>
          <p:cNvSpPr txBox="1"/>
          <p:nvPr/>
        </p:nvSpPr>
        <p:spPr>
          <a:xfrm>
            <a:off x="8398933" y="4646712"/>
            <a:ext cx="650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12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942D52-FD98-4D5F-A25E-EDAF9BDB825A}"/>
              </a:ext>
            </a:extLst>
          </p:cNvPr>
          <p:cNvSpPr txBox="1"/>
          <p:nvPr/>
        </p:nvSpPr>
        <p:spPr>
          <a:xfrm>
            <a:off x="7731579" y="693964"/>
            <a:ext cx="2171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>
                <a:solidFill>
                  <a:schemeClr val="accent1">
                    <a:lumMod val="60000"/>
                    <a:lumOff val="40000"/>
                  </a:schemeClr>
                </a:solidFill>
              </a:rPr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2645746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A272650-E882-4162-ABB0-BDAEA5E04E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839"/>
          <a:stretch/>
        </p:blipFill>
        <p:spPr>
          <a:xfrm>
            <a:off x="0" y="669471"/>
            <a:ext cx="9124785" cy="44740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84E25A3-50D7-4A8C-942F-F0860C76B8FB}"/>
              </a:ext>
            </a:extLst>
          </p:cNvPr>
          <p:cNvSpPr txBox="1"/>
          <p:nvPr/>
        </p:nvSpPr>
        <p:spPr>
          <a:xfrm>
            <a:off x="1918607" y="179613"/>
            <a:ext cx="4710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b="1">
                <a:solidFill>
                  <a:schemeClr val="accent1">
                    <a:lumMod val="60000"/>
                    <a:lumOff val="40000"/>
                  </a:schemeClr>
                </a:solidFill>
                <a:latin typeface="Anheim"/>
              </a:rPr>
              <a:t>Phase0 &amp; Phase1</a:t>
            </a:r>
          </a:p>
        </p:txBody>
      </p:sp>
    </p:spTree>
    <p:extLst>
      <p:ext uri="{BB962C8B-B14F-4D97-AF65-F5344CB8AC3E}">
        <p14:creationId xmlns:p14="http://schemas.microsoft.com/office/powerpoint/2010/main" val="2730865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FA4E68-D442-4256-B81A-D1A30ED5DF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375"/>
          <a:stretch/>
        </p:blipFill>
        <p:spPr>
          <a:xfrm>
            <a:off x="45125" y="1151166"/>
            <a:ext cx="9053750" cy="37026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43F8F01-FBE1-4640-8B3A-37B91CD08A23}"/>
              </a:ext>
            </a:extLst>
          </p:cNvPr>
          <p:cNvSpPr txBox="1"/>
          <p:nvPr/>
        </p:nvSpPr>
        <p:spPr>
          <a:xfrm>
            <a:off x="2744833" y="346810"/>
            <a:ext cx="337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Phase 2</a:t>
            </a:r>
          </a:p>
        </p:txBody>
      </p:sp>
    </p:spTree>
    <p:extLst>
      <p:ext uri="{BB962C8B-B14F-4D97-AF65-F5344CB8AC3E}">
        <p14:creationId xmlns:p14="http://schemas.microsoft.com/office/powerpoint/2010/main" val="2118789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10163E-B0FE-44B3-914E-1259E53D2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28"/>
            <a:ext cx="9143999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39F531-1B80-4F24-971B-007950CF94E4}"/>
              </a:ext>
            </a:extLst>
          </p:cNvPr>
          <p:cNvSpPr txBox="1"/>
          <p:nvPr/>
        </p:nvSpPr>
        <p:spPr>
          <a:xfrm>
            <a:off x="8398933" y="4646712"/>
            <a:ext cx="650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626414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Box 76">
            <a:extLst>
              <a:ext uri="{FF2B5EF4-FFF2-40B4-BE49-F238E27FC236}">
                <a16:creationId xmlns:a16="http://schemas.microsoft.com/office/drawing/2014/main" id="{6664298D-F91C-42AF-AE25-59B554B02499}"/>
              </a:ext>
            </a:extLst>
          </p:cNvPr>
          <p:cNvSpPr txBox="1"/>
          <p:nvPr/>
        </p:nvSpPr>
        <p:spPr>
          <a:xfrm>
            <a:off x="8398933" y="4646712"/>
            <a:ext cx="650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16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37D3988-4E44-44BF-BB5F-E688EDD117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1102523"/>
              </p:ext>
            </p:extLst>
          </p:nvPr>
        </p:nvGraphicFramePr>
        <p:xfrm>
          <a:off x="884464" y="233205"/>
          <a:ext cx="7679872" cy="4812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31412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44"/>
          <p:cNvSpPr txBox="1">
            <a:spLocks noGrp="1"/>
          </p:cNvSpPr>
          <p:nvPr>
            <p:ph type="ctrTitle"/>
          </p:nvPr>
        </p:nvSpPr>
        <p:spPr>
          <a:xfrm>
            <a:off x="331450" y="684700"/>
            <a:ext cx="4655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eem Kufi"/>
                <a:ea typeface="Reem Kufi"/>
                <a:cs typeface="Reem Kufi"/>
                <a:sym typeface="Reem Kufi"/>
              </a:rPr>
              <a:t>THANKS</a:t>
            </a:r>
            <a:endParaRPr>
              <a:latin typeface="Reem Kufi"/>
              <a:ea typeface="Reem Kufi"/>
              <a:cs typeface="Reem Kufi"/>
              <a:sym typeface="Reem Kufi"/>
            </a:endParaRPr>
          </a:p>
        </p:txBody>
      </p:sp>
      <p:grpSp>
        <p:nvGrpSpPr>
          <p:cNvPr id="192" name="Google Shape;2188;p65">
            <a:extLst>
              <a:ext uri="{FF2B5EF4-FFF2-40B4-BE49-F238E27FC236}">
                <a16:creationId xmlns:a16="http://schemas.microsoft.com/office/drawing/2014/main" id="{EC083B82-F408-4C5D-AB5C-1DCDB74DD661}"/>
              </a:ext>
            </a:extLst>
          </p:cNvPr>
          <p:cNvGrpSpPr/>
          <p:nvPr/>
        </p:nvGrpSpPr>
        <p:grpSpPr>
          <a:xfrm>
            <a:off x="5039533" y="1184575"/>
            <a:ext cx="3000080" cy="3806939"/>
            <a:chOff x="5442430" y="813210"/>
            <a:chExt cx="3000080" cy="3806939"/>
          </a:xfrm>
        </p:grpSpPr>
        <p:sp>
          <p:nvSpPr>
            <p:cNvPr id="193" name="Google Shape;2189;p65">
              <a:extLst>
                <a:ext uri="{FF2B5EF4-FFF2-40B4-BE49-F238E27FC236}">
                  <a16:creationId xmlns:a16="http://schemas.microsoft.com/office/drawing/2014/main" id="{2617BC82-FB17-4D74-A55A-B1510EB59CAF}"/>
                </a:ext>
              </a:extLst>
            </p:cNvPr>
            <p:cNvSpPr/>
            <p:nvPr/>
          </p:nvSpPr>
          <p:spPr>
            <a:xfrm>
              <a:off x="6330500" y="2239825"/>
              <a:ext cx="95100" cy="2847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" name="Google Shape;2190;p65">
              <a:extLst>
                <a:ext uri="{FF2B5EF4-FFF2-40B4-BE49-F238E27FC236}">
                  <a16:creationId xmlns:a16="http://schemas.microsoft.com/office/drawing/2014/main" id="{3D662240-9BE8-41C1-B78A-B09B3B5C2201}"/>
                </a:ext>
              </a:extLst>
            </p:cNvPr>
            <p:cNvGrpSpPr/>
            <p:nvPr/>
          </p:nvGrpSpPr>
          <p:grpSpPr>
            <a:xfrm>
              <a:off x="5442430" y="813210"/>
              <a:ext cx="3000080" cy="3806939"/>
              <a:chOff x="-6932175" y="-1440125"/>
              <a:chExt cx="2009700" cy="2550200"/>
            </a:xfrm>
          </p:grpSpPr>
          <p:sp>
            <p:nvSpPr>
              <p:cNvPr id="195" name="Google Shape;2191;p65">
                <a:extLst>
                  <a:ext uri="{FF2B5EF4-FFF2-40B4-BE49-F238E27FC236}">
                    <a16:creationId xmlns:a16="http://schemas.microsoft.com/office/drawing/2014/main" id="{29C67A64-FB36-45DB-BB9B-DD9D905575B2}"/>
                  </a:ext>
                </a:extLst>
              </p:cNvPr>
              <p:cNvSpPr/>
              <p:nvPr/>
            </p:nvSpPr>
            <p:spPr>
              <a:xfrm>
                <a:off x="-5175000" y="134675"/>
                <a:ext cx="1211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4845" h="2786" extrusionOk="0">
                    <a:moveTo>
                      <a:pt x="1" y="1"/>
                    </a:moveTo>
                    <a:lnTo>
                      <a:pt x="1" y="2786"/>
                    </a:lnTo>
                    <a:lnTo>
                      <a:pt x="4845" y="2786"/>
                    </a:ln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A6B7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192;p65">
                <a:extLst>
                  <a:ext uri="{FF2B5EF4-FFF2-40B4-BE49-F238E27FC236}">
                    <a16:creationId xmlns:a16="http://schemas.microsoft.com/office/drawing/2014/main" id="{2C2D7B01-C122-4CC7-B318-03036ED849B9}"/>
                  </a:ext>
                </a:extLst>
              </p:cNvPr>
              <p:cNvSpPr/>
              <p:nvPr/>
            </p:nvSpPr>
            <p:spPr>
              <a:xfrm>
                <a:off x="-5175000" y="576375"/>
                <a:ext cx="121125" cy="69600"/>
              </a:xfrm>
              <a:custGeom>
                <a:avLst/>
                <a:gdLst/>
                <a:ahLst/>
                <a:cxnLst/>
                <a:rect l="l" t="t" r="r" b="b"/>
                <a:pathLst>
                  <a:path w="4845" h="2784" extrusionOk="0">
                    <a:moveTo>
                      <a:pt x="1" y="0"/>
                    </a:moveTo>
                    <a:lnTo>
                      <a:pt x="1" y="2784"/>
                    </a:lnTo>
                    <a:lnTo>
                      <a:pt x="4845" y="2784"/>
                    </a:lnTo>
                    <a:lnTo>
                      <a:pt x="4845" y="0"/>
                    </a:lnTo>
                    <a:close/>
                  </a:path>
                </a:pathLst>
              </a:custGeom>
              <a:solidFill>
                <a:srgbClr val="A6B7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193;p65">
                <a:extLst>
                  <a:ext uri="{FF2B5EF4-FFF2-40B4-BE49-F238E27FC236}">
                    <a16:creationId xmlns:a16="http://schemas.microsoft.com/office/drawing/2014/main" id="{F1C286C5-5866-4ADA-BD27-AE783A32B0FF}"/>
                  </a:ext>
                </a:extLst>
              </p:cNvPr>
              <p:cNvSpPr/>
              <p:nvPr/>
            </p:nvSpPr>
            <p:spPr>
              <a:xfrm>
                <a:off x="-5175000" y="-307000"/>
                <a:ext cx="121125" cy="69650"/>
              </a:xfrm>
              <a:custGeom>
                <a:avLst/>
                <a:gdLst/>
                <a:ahLst/>
                <a:cxnLst/>
                <a:rect l="l" t="t" r="r" b="b"/>
                <a:pathLst>
                  <a:path w="4845" h="2786" extrusionOk="0">
                    <a:moveTo>
                      <a:pt x="1" y="1"/>
                    </a:moveTo>
                    <a:lnTo>
                      <a:pt x="1" y="2786"/>
                    </a:lnTo>
                    <a:lnTo>
                      <a:pt x="4845" y="2786"/>
                    </a:lnTo>
                    <a:lnTo>
                      <a:pt x="4845" y="1"/>
                    </a:lnTo>
                    <a:close/>
                  </a:path>
                </a:pathLst>
              </a:custGeom>
              <a:solidFill>
                <a:srgbClr val="A6B7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194;p65">
                <a:extLst>
                  <a:ext uri="{FF2B5EF4-FFF2-40B4-BE49-F238E27FC236}">
                    <a16:creationId xmlns:a16="http://schemas.microsoft.com/office/drawing/2014/main" id="{8577D6E1-C04B-4EAD-9DF3-E424885E345B}"/>
                  </a:ext>
                </a:extLst>
              </p:cNvPr>
              <p:cNvSpPr/>
              <p:nvPr/>
            </p:nvSpPr>
            <p:spPr>
              <a:xfrm>
                <a:off x="-5145025" y="-307550"/>
                <a:ext cx="132800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5312" h="2832" extrusionOk="0">
                    <a:moveTo>
                      <a:pt x="4845" y="467"/>
                    </a:moveTo>
                    <a:lnTo>
                      <a:pt x="4845" y="2363"/>
                    </a:lnTo>
                    <a:lnTo>
                      <a:pt x="467" y="2363"/>
                    </a:lnTo>
                    <a:lnTo>
                      <a:pt x="469" y="467"/>
                    </a:lnTo>
                    <a:close/>
                    <a:moveTo>
                      <a:pt x="1" y="0"/>
                    </a:moveTo>
                    <a:lnTo>
                      <a:pt x="1" y="2831"/>
                    </a:lnTo>
                    <a:lnTo>
                      <a:pt x="5312" y="2831"/>
                    </a:lnTo>
                    <a:lnTo>
                      <a:pt x="5312" y="0"/>
                    </a:lnTo>
                    <a:close/>
                  </a:path>
                </a:pathLst>
              </a:custGeom>
              <a:solidFill>
                <a:srgbClr val="A6B7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2195;p65">
                <a:extLst>
                  <a:ext uri="{FF2B5EF4-FFF2-40B4-BE49-F238E27FC236}">
                    <a16:creationId xmlns:a16="http://schemas.microsoft.com/office/drawing/2014/main" id="{D14F1629-5BA2-432B-93CB-AE5570344D91}"/>
                  </a:ext>
                </a:extLst>
              </p:cNvPr>
              <p:cNvSpPr/>
              <p:nvPr/>
            </p:nvSpPr>
            <p:spPr>
              <a:xfrm>
                <a:off x="-6478475" y="-903300"/>
                <a:ext cx="673750" cy="588625"/>
              </a:xfrm>
              <a:custGeom>
                <a:avLst/>
                <a:gdLst/>
                <a:ahLst/>
                <a:cxnLst/>
                <a:rect l="l" t="t" r="r" b="b"/>
                <a:pathLst>
                  <a:path w="26950" h="23545" extrusionOk="0">
                    <a:moveTo>
                      <a:pt x="3032" y="0"/>
                    </a:moveTo>
                    <a:cubicBezTo>
                      <a:pt x="1351" y="0"/>
                      <a:pt x="1" y="1471"/>
                      <a:pt x="732" y="4553"/>
                    </a:cubicBezTo>
                    <a:cubicBezTo>
                      <a:pt x="2116" y="10389"/>
                      <a:pt x="7460" y="17469"/>
                      <a:pt x="9128" y="18745"/>
                    </a:cubicBezTo>
                    <a:cubicBezTo>
                      <a:pt x="11966" y="20916"/>
                      <a:pt x="21728" y="23544"/>
                      <a:pt x="24644" y="23544"/>
                    </a:cubicBezTo>
                    <a:cubicBezTo>
                      <a:pt x="24797" y="23544"/>
                      <a:pt x="24931" y="23537"/>
                      <a:pt x="25045" y="23522"/>
                    </a:cubicBezTo>
                    <a:cubicBezTo>
                      <a:pt x="26950" y="23272"/>
                      <a:pt x="26621" y="20417"/>
                      <a:pt x="25468" y="19327"/>
                    </a:cubicBezTo>
                    <a:cubicBezTo>
                      <a:pt x="24316" y="18236"/>
                      <a:pt x="13086" y="13406"/>
                      <a:pt x="12837" y="12695"/>
                    </a:cubicBezTo>
                    <a:cubicBezTo>
                      <a:pt x="12473" y="11659"/>
                      <a:pt x="8980" y="5747"/>
                      <a:pt x="6339" y="1953"/>
                    </a:cubicBezTo>
                    <a:cubicBezTo>
                      <a:pt x="5442" y="665"/>
                      <a:pt x="4163" y="0"/>
                      <a:pt x="30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196;p65">
                <a:extLst>
                  <a:ext uri="{FF2B5EF4-FFF2-40B4-BE49-F238E27FC236}">
                    <a16:creationId xmlns:a16="http://schemas.microsoft.com/office/drawing/2014/main" id="{B990D5C8-4D73-4E70-8F78-8E7A4EB87790}"/>
                  </a:ext>
                </a:extLst>
              </p:cNvPr>
              <p:cNvSpPr/>
              <p:nvPr/>
            </p:nvSpPr>
            <p:spPr>
              <a:xfrm>
                <a:off x="-5943400" y="-442825"/>
                <a:ext cx="242975" cy="139500"/>
              </a:xfrm>
              <a:custGeom>
                <a:avLst/>
                <a:gdLst/>
                <a:ahLst/>
                <a:cxnLst/>
                <a:rect l="l" t="t" r="r" b="b"/>
                <a:pathLst>
                  <a:path w="9719" h="5580" extrusionOk="0">
                    <a:moveTo>
                      <a:pt x="1100" y="1"/>
                    </a:moveTo>
                    <a:cubicBezTo>
                      <a:pt x="741" y="1"/>
                      <a:pt x="475" y="31"/>
                      <a:pt x="332" y="34"/>
                    </a:cubicBezTo>
                    <a:cubicBezTo>
                      <a:pt x="332" y="34"/>
                      <a:pt x="1" y="4640"/>
                      <a:pt x="171" y="4718"/>
                    </a:cubicBezTo>
                    <a:cubicBezTo>
                      <a:pt x="359" y="4796"/>
                      <a:pt x="4019" y="5332"/>
                      <a:pt x="5065" y="5501"/>
                    </a:cubicBezTo>
                    <a:cubicBezTo>
                      <a:pt x="5407" y="5556"/>
                      <a:pt x="5754" y="5579"/>
                      <a:pt x="6098" y="5579"/>
                    </a:cubicBezTo>
                    <a:cubicBezTo>
                      <a:pt x="7778" y="5579"/>
                      <a:pt x="9354" y="5022"/>
                      <a:pt x="9613" y="4874"/>
                    </a:cubicBezTo>
                    <a:cubicBezTo>
                      <a:pt x="9704" y="4819"/>
                      <a:pt x="9719" y="4620"/>
                      <a:pt x="9676" y="4365"/>
                    </a:cubicBezTo>
                    <a:cubicBezTo>
                      <a:pt x="9673" y="4331"/>
                      <a:pt x="9665" y="4296"/>
                      <a:pt x="9655" y="4262"/>
                    </a:cubicBezTo>
                    <a:cubicBezTo>
                      <a:pt x="9620" y="4084"/>
                      <a:pt x="9569" y="3907"/>
                      <a:pt x="9503" y="3737"/>
                    </a:cubicBezTo>
                    <a:cubicBezTo>
                      <a:pt x="9493" y="3702"/>
                      <a:pt x="9480" y="3669"/>
                      <a:pt x="9463" y="3636"/>
                    </a:cubicBezTo>
                    <a:cubicBezTo>
                      <a:pt x="9393" y="3455"/>
                      <a:pt x="9312" y="3285"/>
                      <a:pt x="9219" y="3145"/>
                    </a:cubicBezTo>
                    <a:cubicBezTo>
                      <a:pt x="9198" y="3105"/>
                      <a:pt x="9174" y="3066"/>
                      <a:pt x="9146" y="3030"/>
                    </a:cubicBezTo>
                    <a:cubicBezTo>
                      <a:pt x="9053" y="2903"/>
                      <a:pt x="8962" y="2812"/>
                      <a:pt x="8867" y="2771"/>
                    </a:cubicBezTo>
                    <a:cubicBezTo>
                      <a:pt x="8469" y="2603"/>
                      <a:pt x="7963" y="2582"/>
                      <a:pt x="7483" y="2582"/>
                    </a:cubicBezTo>
                    <a:cubicBezTo>
                      <a:pt x="7319" y="2582"/>
                      <a:pt x="7157" y="2584"/>
                      <a:pt x="7004" y="2584"/>
                    </a:cubicBezTo>
                    <a:cubicBezTo>
                      <a:pt x="6657" y="2584"/>
                      <a:pt x="6352" y="2571"/>
                      <a:pt x="6151" y="2487"/>
                    </a:cubicBezTo>
                    <a:cubicBezTo>
                      <a:pt x="5122" y="2053"/>
                      <a:pt x="4962" y="1152"/>
                      <a:pt x="3449" y="488"/>
                    </a:cubicBezTo>
                    <a:cubicBezTo>
                      <a:pt x="2513" y="81"/>
                      <a:pt x="1684" y="1"/>
                      <a:pt x="1100" y="1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197;p65">
                <a:extLst>
                  <a:ext uri="{FF2B5EF4-FFF2-40B4-BE49-F238E27FC236}">
                    <a16:creationId xmlns:a16="http://schemas.microsoft.com/office/drawing/2014/main" id="{3BDD0F22-3145-4E81-8C51-DC61E4FF8521}"/>
                  </a:ext>
                </a:extLst>
              </p:cNvPr>
              <p:cNvSpPr/>
              <p:nvPr/>
            </p:nvSpPr>
            <p:spPr>
              <a:xfrm>
                <a:off x="-5782600" y="-336300"/>
                <a:ext cx="8110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648" extrusionOk="0">
                    <a:moveTo>
                      <a:pt x="3224" y="1"/>
                    </a:moveTo>
                    <a:cubicBezTo>
                      <a:pt x="2171" y="198"/>
                      <a:pt x="1114" y="356"/>
                      <a:pt x="64" y="558"/>
                    </a:cubicBezTo>
                    <a:cubicBezTo>
                      <a:pt x="1" y="568"/>
                      <a:pt x="14" y="647"/>
                      <a:pt x="74" y="647"/>
                    </a:cubicBezTo>
                    <a:cubicBezTo>
                      <a:pt x="1128" y="644"/>
                      <a:pt x="2227" y="426"/>
                      <a:pt x="3244" y="104"/>
                    </a:cubicBezTo>
                    <a:cubicBezTo>
                      <a:pt x="3241" y="70"/>
                      <a:pt x="3235" y="35"/>
                      <a:pt x="32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198;p65">
                <a:extLst>
                  <a:ext uri="{FF2B5EF4-FFF2-40B4-BE49-F238E27FC236}">
                    <a16:creationId xmlns:a16="http://schemas.microsoft.com/office/drawing/2014/main" id="{B293F644-DC83-4575-BF13-24E5678739C5}"/>
                  </a:ext>
                </a:extLst>
              </p:cNvPr>
              <p:cNvSpPr/>
              <p:nvPr/>
            </p:nvSpPr>
            <p:spPr>
              <a:xfrm>
                <a:off x="-5786950" y="-351925"/>
                <a:ext cx="81150" cy="16025"/>
              </a:xfrm>
              <a:custGeom>
                <a:avLst/>
                <a:gdLst/>
                <a:ahLst/>
                <a:cxnLst/>
                <a:rect l="l" t="t" r="r" b="b"/>
                <a:pathLst>
                  <a:path w="3246" h="641" extrusionOk="0">
                    <a:moveTo>
                      <a:pt x="3205" y="0"/>
                    </a:moveTo>
                    <a:cubicBezTo>
                      <a:pt x="2158" y="198"/>
                      <a:pt x="1101" y="351"/>
                      <a:pt x="58" y="551"/>
                    </a:cubicBezTo>
                    <a:cubicBezTo>
                      <a:pt x="0" y="563"/>
                      <a:pt x="13" y="641"/>
                      <a:pt x="70" y="641"/>
                    </a:cubicBezTo>
                    <a:cubicBezTo>
                      <a:pt x="70" y="641"/>
                      <a:pt x="71" y="641"/>
                      <a:pt x="71" y="641"/>
                    </a:cubicBezTo>
                    <a:cubicBezTo>
                      <a:pt x="1132" y="638"/>
                      <a:pt x="2229" y="422"/>
                      <a:pt x="3245" y="102"/>
                    </a:cubicBezTo>
                    <a:cubicBezTo>
                      <a:pt x="3235" y="66"/>
                      <a:pt x="3222" y="33"/>
                      <a:pt x="32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199;p65">
                <a:extLst>
                  <a:ext uri="{FF2B5EF4-FFF2-40B4-BE49-F238E27FC236}">
                    <a16:creationId xmlns:a16="http://schemas.microsoft.com/office/drawing/2014/main" id="{5D62200B-3117-4541-8517-27D2FB26F318}"/>
                  </a:ext>
                </a:extLst>
              </p:cNvPr>
              <p:cNvSpPr/>
              <p:nvPr/>
            </p:nvSpPr>
            <p:spPr>
              <a:xfrm>
                <a:off x="-5791325" y="-367075"/>
                <a:ext cx="7842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617" extrusionOk="0">
                    <a:moveTo>
                      <a:pt x="3063" y="0"/>
                    </a:moveTo>
                    <a:cubicBezTo>
                      <a:pt x="2062" y="187"/>
                      <a:pt x="1056" y="335"/>
                      <a:pt x="58" y="527"/>
                    </a:cubicBezTo>
                    <a:cubicBezTo>
                      <a:pt x="1" y="540"/>
                      <a:pt x="13" y="617"/>
                      <a:pt x="68" y="617"/>
                    </a:cubicBezTo>
                    <a:cubicBezTo>
                      <a:pt x="69" y="617"/>
                      <a:pt x="70" y="617"/>
                      <a:pt x="71" y="617"/>
                    </a:cubicBezTo>
                    <a:cubicBezTo>
                      <a:pt x="1089" y="617"/>
                      <a:pt x="2150" y="413"/>
                      <a:pt x="3136" y="115"/>
                    </a:cubicBezTo>
                    <a:cubicBezTo>
                      <a:pt x="3115" y="75"/>
                      <a:pt x="3091" y="36"/>
                      <a:pt x="3063" y="0"/>
                    </a:cubicBezTo>
                    <a:close/>
                  </a:path>
                </a:pathLst>
              </a:custGeom>
              <a:solidFill>
                <a:srgbClr val="E0BE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200;p65">
                <a:extLst>
                  <a:ext uri="{FF2B5EF4-FFF2-40B4-BE49-F238E27FC236}">
                    <a16:creationId xmlns:a16="http://schemas.microsoft.com/office/drawing/2014/main" id="{01FEDD91-5CE3-43EF-8926-4D21559EB2A4}"/>
                  </a:ext>
                </a:extLst>
              </p:cNvPr>
              <p:cNvSpPr/>
              <p:nvPr/>
            </p:nvSpPr>
            <p:spPr>
              <a:xfrm>
                <a:off x="-5876050" y="-437950"/>
                <a:ext cx="104975" cy="462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850" extrusionOk="0">
                    <a:moveTo>
                      <a:pt x="1" y="1"/>
                    </a:moveTo>
                    <a:lnTo>
                      <a:pt x="656" y="1849"/>
                    </a:lnTo>
                    <a:cubicBezTo>
                      <a:pt x="656" y="1849"/>
                      <a:pt x="2271" y="1608"/>
                      <a:pt x="2146" y="1400"/>
                    </a:cubicBezTo>
                    <a:cubicBezTo>
                      <a:pt x="2024" y="1191"/>
                      <a:pt x="3653" y="1453"/>
                      <a:pt x="4017" y="757"/>
                    </a:cubicBezTo>
                    <a:cubicBezTo>
                      <a:pt x="4199" y="406"/>
                      <a:pt x="3731" y="218"/>
                      <a:pt x="3032" y="218"/>
                    </a:cubicBezTo>
                    <a:cubicBezTo>
                      <a:pt x="2919" y="218"/>
                      <a:pt x="2801" y="223"/>
                      <a:pt x="2679" y="233"/>
                    </a:cubicBezTo>
                    <a:cubicBezTo>
                      <a:pt x="2548" y="243"/>
                      <a:pt x="2401" y="248"/>
                      <a:pt x="2244" y="248"/>
                    </a:cubicBezTo>
                    <a:cubicBezTo>
                      <a:pt x="1348" y="248"/>
                      <a:pt x="150" y="98"/>
                      <a:pt x="1" y="1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201;p65">
                <a:extLst>
                  <a:ext uri="{FF2B5EF4-FFF2-40B4-BE49-F238E27FC236}">
                    <a16:creationId xmlns:a16="http://schemas.microsoft.com/office/drawing/2014/main" id="{3AF00ABB-401C-46EB-98A5-E6C2CD132691}"/>
                  </a:ext>
                </a:extLst>
              </p:cNvPr>
              <p:cNvSpPr/>
              <p:nvPr/>
            </p:nvSpPr>
            <p:spPr>
              <a:xfrm>
                <a:off x="-6504125" y="-935025"/>
                <a:ext cx="629100" cy="632850"/>
              </a:xfrm>
              <a:custGeom>
                <a:avLst/>
                <a:gdLst/>
                <a:ahLst/>
                <a:cxnLst/>
                <a:rect l="l" t="t" r="r" b="b"/>
                <a:pathLst>
                  <a:path w="25164" h="25314" extrusionOk="0">
                    <a:moveTo>
                      <a:pt x="2727" y="1"/>
                    </a:moveTo>
                    <a:cubicBezTo>
                      <a:pt x="931" y="1"/>
                      <a:pt x="1" y="2476"/>
                      <a:pt x="646" y="5293"/>
                    </a:cubicBezTo>
                    <a:cubicBezTo>
                      <a:pt x="1722" y="10000"/>
                      <a:pt x="6576" y="16517"/>
                      <a:pt x="8875" y="19145"/>
                    </a:cubicBezTo>
                    <a:cubicBezTo>
                      <a:pt x="11172" y="21772"/>
                      <a:pt x="22882" y="25313"/>
                      <a:pt x="22882" y="25313"/>
                    </a:cubicBezTo>
                    <a:cubicBezTo>
                      <a:pt x="25164" y="21876"/>
                      <a:pt x="24321" y="18476"/>
                      <a:pt x="24321" y="18476"/>
                    </a:cubicBezTo>
                    <a:cubicBezTo>
                      <a:pt x="24321" y="18476"/>
                      <a:pt x="15708" y="14019"/>
                      <a:pt x="15272" y="13534"/>
                    </a:cubicBezTo>
                    <a:cubicBezTo>
                      <a:pt x="14837" y="13048"/>
                      <a:pt x="11772" y="11233"/>
                      <a:pt x="7293" y="3978"/>
                    </a:cubicBezTo>
                    <a:cubicBezTo>
                      <a:pt x="5524" y="1113"/>
                      <a:pt x="3931" y="1"/>
                      <a:pt x="27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202;p65">
                <a:extLst>
                  <a:ext uri="{FF2B5EF4-FFF2-40B4-BE49-F238E27FC236}">
                    <a16:creationId xmlns:a16="http://schemas.microsoft.com/office/drawing/2014/main" id="{F9C9CE32-50CF-4017-A13B-43A5ECBF547C}"/>
                  </a:ext>
                </a:extLst>
              </p:cNvPr>
              <p:cNvSpPr/>
              <p:nvPr/>
            </p:nvSpPr>
            <p:spPr>
              <a:xfrm>
                <a:off x="-6510125" y="-950425"/>
                <a:ext cx="599900" cy="654650"/>
              </a:xfrm>
              <a:custGeom>
                <a:avLst/>
                <a:gdLst/>
                <a:ahLst/>
                <a:cxnLst/>
                <a:rect l="l" t="t" r="r" b="b"/>
                <a:pathLst>
                  <a:path w="23996" h="26186" extrusionOk="0">
                    <a:moveTo>
                      <a:pt x="3058" y="1"/>
                    </a:moveTo>
                    <a:cubicBezTo>
                      <a:pt x="1009" y="1"/>
                      <a:pt x="0" y="2997"/>
                      <a:pt x="428" y="5849"/>
                    </a:cubicBezTo>
                    <a:cubicBezTo>
                      <a:pt x="1061" y="10084"/>
                      <a:pt x="6780" y="17853"/>
                      <a:pt x="8461" y="19674"/>
                    </a:cubicBezTo>
                    <a:cubicBezTo>
                      <a:pt x="10141" y="21494"/>
                      <a:pt x="12798" y="23541"/>
                      <a:pt x="14297" y="24334"/>
                    </a:cubicBezTo>
                    <a:cubicBezTo>
                      <a:pt x="15609" y="25028"/>
                      <a:pt x="18196" y="26185"/>
                      <a:pt x="19825" y="26185"/>
                    </a:cubicBezTo>
                    <a:cubicBezTo>
                      <a:pt x="20309" y="26185"/>
                      <a:pt x="20709" y="26083"/>
                      <a:pt x="20965" y="25835"/>
                    </a:cubicBezTo>
                    <a:cubicBezTo>
                      <a:pt x="22703" y="24153"/>
                      <a:pt x="23996" y="19978"/>
                      <a:pt x="23093" y="18053"/>
                    </a:cubicBezTo>
                    <a:cubicBezTo>
                      <a:pt x="22508" y="16808"/>
                      <a:pt x="16190" y="14358"/>
                      <a:pt x="15666" y="13871"/>
                    </a:cubicBezTo>
                    <a:cubicBezTo>
                      <a:pt x="15143" y="13383"/>
                      <a:pt x="10010" y="6502"/>
                      <a:pt x="6729" y="2472"/>
                    </a:cubicBezTo>
                    <a:cubicBezTo>
                      <a:pt x="5291" y="705"/>
                      <a:pt x="4052" y="1"/>
                      <a:pt x="3058" y="1"/>
                    </a:cubicBez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203;p65">
                <a:extLst>
                  <a:ext uri="{FF2B5EF4-FFF2-40B4-BE49-F238E27FC236}">
                    <a16:creationId xmlns:a16="http://schemas.microsoft.com/office/drawing/2014/main" id="{7491DD10-18C1-4178-8685-B042C11FA6AB}"/>
                  </a:ext>
                </a:extLst>
              </p:cNvPr>
              <p:cNvSpPr/>
              <p:nvPr/>
            </p:nvSpPr>
            <p:spPr>
              <a:xfrm>
                <a:off x="-6671275" y="869050"/>
                <a:ext cx="373575" cy="167700"/>
              </a:xfrm>
              <a:custGeom>
                <a:avLst/>
                <a:gdLst/>
                <a:ahLst/>
                <a:cxnLst/>
                <a:rect l="l" t="t" r="r" b="b"/>
                <a:pathLst>
                  <a:path w="14943" h="6708" extrusionOk="0">
                    <a:moveTo>
                      <a:pt x="1195" y="0"/>
                    </a:moveTo>
                    <a:cubicBezTo>
                      <a:pt x="1195" y="0"/>
                      <a:pt x="1" y="4412"/>
                      <a:pt x="541" y="4856"/>
                    </a:cubicBezTo>
                    <a:cubicBezTo>
                      <a:pt x="945" y="5191"/>
                      <a:pt x="8581" y="6708"/>
                      <a:pt x="12472" y="6708"/>
                    </a:cubicBezTo>
                    <a:cubicBezTo>
                      <a:pt x="13767" y="6708"/>
                      <a:pt x="14648" y="6539"/>
                      <a:pt x="14706" y="6103"/>
                    </a:cubicBezTo>
                    <a:cubicBezTo>
                      <a:pt x="14943" y="4355"/>
                      <a:pt x="8691" y="1010"/>
                      <a:pt x="8691" y="1010"/>
                    </a:cubicBezTo>
                    <a:lnTo>
                      <a:pt x="119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204;p65">
                <a:extLst>
                  <a:ext uri="{FF2B5EF4-FFF2-40B4-BE49-F238E27FC236}">
                    <a16:creationId xmlns:a16="http://schemas.microsoft.com/office/drawing/2014/main" id="{01C38F52-02AB-4764-B0D8-E00514041D89}"/>
                  </a:ext>
                </a:extLst>
              </p:cNvPr>
              <p:cNvSpPr/>
              <p:nvPr/>
            </p:nvSpPr>
            <p:spPr>
              <a:xfrm>
                <a:off x="-6681650" y="984350"/>
                <a:ext cx="398125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15925" h="2721" extrusionOk="0">
                    <a:moveTo>
                      <a:pt x="780" y="0"/>
                    </a:moveTo>
                    <a:cubicBezTo>
                      <a:pt x="274" y="0"/>
                      <a:pt x="0" y="763"/>
                      <a:pt x="549" y="924"/>
                    </a:cubicBezTo>
                    <a:cubicBezTo>
                      <a:pt x="3165" y="1691"/>
                      <a:pt x="5774" y="2124"/>
                      <a:pt x="8474" y="2440"/>
                    </a:cubicBezTo>
                    <a:cubicBezTo>
                      <a:pt x="9707" y="2585"/>
                      <a:pt x="10955" y="2720"/>
                      <a:pt x="12196" y="2720"/>
                    </a:cubicBezTo>
                    <a:cubicBezTo>
                      <a:pt x="13284" y="2720"/>
                      <a:pt x="14367" y="2617"/>
                      <a:pt x="15434" y="2324"/>
                    </a:cubicBezTo>
                    <a:cubicBezTo>
                      <a:pt x="15925" y="2189"/>
                      <a:pt x="15735" y="1402"/>
                      <a:pt x="15278" y="1402"/>
                    </a:cubicBezTo>
                    <a:cubicBezTo>
                      <a:pt x="15249" y="1402"/>
                      <a:pt x="15219" y="1405"/>
                      <a:pt x="15187" y="1412"/>
                    </a:cubicBezTo>
                    <a:cubicBezTo>
                      <a:pt x="14152" y="1638"/>
                      <a:pt x="13124" y="1723"/>
                      <a:pt x="12095" y="1723"/>
                    </a:cubicBezTo>
                    <a:cubicBezTo>
                      <a:pt x="10861" y="1723"/>
                      <a:pt x="9628" y="1601"/>
                      <a:pt x="8383" y="1455"/>
                    </a:cubicBezTo>
                    <a:cubicBezTo>
                      <a:pt x="5846" y="1157"/>
                      <a:pt x="3394" y="744"/>
                      <a:pt x="933" y="23"/>
                    </a:cubicBezTo>
                    <a:cubicBezTo>
                      <a:pt x="880" y="7"/>
                      <a:pt x="829" y="0"/>
                      <a:pt x="7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205;p65">
                <a:extLst>
                  <a:ext uri="{FF2B5EF4-FFF2-40B4-BE49-F238E27FC236}">
                    <a16:creationId xmlns:a16="http://schemas.microsoft.com/office/drawing/2014/main" id="{17BDBF52-9FD7-4AA6-84FA-7F72BFEAA7F5}"/>
                  </a:ext>
                </a:extLst>
              </p:cNvPr>
              <p:cNvSpPr/>
              <p:nvPr/>
            </p:nvSpPr>
            <p:spPr>
              <a:xfrm>
                <a:off x="-6478325" y="892700"/>
                <a:ext cx="6562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602" extrusionOk="0">
                    <a:moveTo>
                      <a:pt x="1812" y="1"/>
                    </a:moveTo>
                    <a:cubicBezTo>
                      <a:pt x="1160" y="1"/>
                      <a:pt x="412" y="548"/>
                      <a:pt x="143" y="1057"/>
                    </a:cubicBezTo>
                    <a:cubicBezTo>
                      <a:pt x="0" y="1328"/>
                      <a:pt x="262" y="1602"/>
                      <a:pt x="525" y="1602"/>
                    </a:cubicBezTo>
                    <a:cubicBezTo>
                      <a:pt x="602" y="1602"/>
                      <a:pt x="679" y="1578"/>
                      <a:pt x="747" y="1523"/>
                    </a:cubicBezTo>
                    <a:cubicBezTo>
                      <a:pt x="999" y="1317"/>
                      <a:pt x="1185" y="1070"/>
                      <a:pt x="1490" y="928"/>
                    </a:cubicBezTo>
                    <a:cubicBezTo>
                      <a:pt x="1796" y="786"/>
                      <a:pt x="2140" y="775"/>
                      <a:pt x="2453" y="653"/>
                    </a:cubicBezTo>
                    <a:cubicBezTo>
                      <a:pt x="2574" y="605"/>
                      <a:pt x="2625" y="434"/>
                      <a:pt x="2539" y="332"/>
                    </a:cubicBezTo>
                    <a:cubicBezTo>
                      <a:pt x="2342" y="97"/>
                      <a:pt x="2085" y="1"/>
                      <a:pt x="18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206;p65">
                <a:extLst>
                  <a:ext uri="{FF2B5EF4-FFF2-40B4-BE49-F238E27FC236}">
                    <a16:creationId xmlns:a16="http://schemas.microsoft.com/office/drawing/2014/main" id="{8246E1A7-87B3-448D-BBAC-7C6BC470894F}"/>
                  </a:ext>
                </a:extLst>
              </p:cNvPr>
              <p:cNvSpPr/>
              <p:nvPr/>
            </p:nvSpPr>
            <p:spPr>
              <a:xfrm>
                <a:off x="-6454475" y="909550"/>
                <a:ext cx="65600" cy="4010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604" extrusionOk="0">
                    <a:moveTo>
                      <a:pt x="1812" y="1"/>
                    </a:moveTo>
                    <a:cubicBezTo>
                      <a:pt x="1160" y="1"/>
                      <a:pt x="412" y="548"/>
                      <a:pt x="144" y="1056"/>
                    </a:cubicBezTo>
                    <a:cubicBezTo>
                      <a:pt x="1" y="1329"/>
                      <a:pt x="263" y="1603"/>
                      <a:pt x="525" y="1603"/>
                    </a:cubicBezTo>
                    <a:cubicBezTo>
                      <a:pt x="603" y="1603"/>
                      <a:pt x="680" y="1579"/>
                      <a:pt x="747" y="1524"/>
                    </a:cubicBezTo>
                    <a:cubicBezTo>
                      <a:pt x="999" y="1318"/>
                      <a:pt x="1184" y="1071"/>
                      <a:pt x="1490" y="929"/>
                    </a:cubicBezTo>
                    <a:cubicBezTo>
                      <a:pt x="1795" y="787"/>
                      <a:pt x="2141" y="776"/>
                      <a:pt x="2453" y="652"/>
                    </a:cubicBezTo>
                    <a:cubicBezTo>
                      <a:pt x="2575" y="606"/>
                      <a:pt x="2624" y="435"/>
                      <a:pt x="2539" y="332"/>
                    </a:cubicBezTo>
                    <a:cubicBezTo>
                      <a:pt x="2342" y="97"/>
                      <a:pt x="2085" y="1"/>
                      <a:pt x="18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207;p65">
                <a:extLst>
                  <a:ext uri="{FF2B5EF4-FFF2-40B4-BE49-F238E27FC236}">
                    <a16:creationId xmlns:a16="http://schemas.microsoft.com/office/drawing/2014/main" id="{188F40EB-B465-47E5-8D98-7BC7E144AA93}"/>
                  </a:ext>
                </a:extLst>
              </p:cNvPr>
              <p:cNvSpPr/>
              <p:nvPr/>
            </p:nvSpPr>
            <p:spPr>
              <a:xfrm>
                <a:off x="-6430600" y="926450"/>
                <a:ext cx="65600" cy="40075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603" extrusionOk="0">
                    <a:moveTo>
                      <a:pt x="1812" y="0"/>
                    </a:moveTo>
                    <a:cubicBezTo>
                      <a:pt x="1160" y="0"/>
                      <a:pt x="412" y="548"/>
                      <a:pt x="144" y="1055"/>
                    </a:cubicBezTo>
                    <a:cubicBezTo>
                      <a:pt x="1" y="1328"/>
                      <a:pt x="262" y="1602"/>
                      <a:pt x="524" y="1602"/>
                    </a:cubicBezTo>
                    <a:cubicBezTo>
                      <a:pt x="602" y="1602"/>
                      <a:pt x="679" y="1578"/>
                      <a:pt x="746" y="1523"/>
                    </a:cubicBezTo>
                    <a:cubicBezTo>
                      <a:pt x="998" y="1317"/>
                      <a:pt x="1184" y="1070"/>
                      <a:pt x="1489" y="928"/>
                    </a:cubicBezTo>
                    <a:cubicBezTo>
                      <a:pt x="1795" y="786"/>
                      <a:pt x="2139" y="775"/>
                      <a:pt x="2452" y="652"/>
                    </a:cubicBezTo>
                    <a:cubicBezTo>
                      <a:pt x="2574" y="604"/>
                      <a:pt x="2624" y="434"/>
                      <a:pt x="2538" y="332"/>
                    </a:cubicBezTo>
                    <a:cubicBezTo>
                      <a:pt x="2341" y="97"/>
                      <a:pt x="2085" y="0"/>
                      <a:pt x="18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208;p65">
                <a:extLst>
                  <a:ext uri="{FF2B5EF4-FFF2-40B4-BE49-F238E27FC236}">
                    <a16:creationId xmlns:a16="http://schemas.microsoft.com/office/drawing/2014/main" id="{EC529A81-5D09-42F7-9FED-EED5F3BACCE1}"/>
                  </a:ext>
                </a:extLst>
              </p:cNvPr>
              <p:cNvSpPr/>
              <p:nvPr/>
            </p:nvSpPr>
            <p:spPr>
              <a:xfrm>
                <a:off x="-6664100" y="-252525"/>
                <a:ext cx="367650" cy="1154875"/>
              </a:xfrm>
              <a:custGeom>
                <a:avLst/>
                <a:gdLst/>
                <a:ahLst/>
                <a:cxnLst/>
                <a:rect l="l" t="t" r="r" b="b"/>
                <a:pathLst>
                  <a:path w="14706" h="46195" extrusionOk="0">
                    <a:moveTo>
                      <a:pt x="3275" y="0"/>
                    </a:moveTo>
                    <a:cubicBezTo>
                      <a:pt x="3275" y="0"/>
                      <a:pt x="261" y="6946"/>
                      <a:pt x="2126" y="13656"/>
                    </a:cubicBezTo>
                    <a:cubicBezTo>
                      <a:pt x="3372" y="18148"/>
                      <a:pt x="4267" y="23473"/>
                      <a:pt x="4710" y="25589"/>
                    </a:cubicBezTo>
                    <a:cubicBezTo>
                      <a:pt x="5153" y="27703"/>
                      <a:pt x="1" y="43527"/>
                      <a:pt x="1336" y="44996"/>
                    </a:cubicBezTo>
                    <a:cubicBezTo>
                      <a:pt x="2103" y="45840"/>
                      <a:pt x="4060" y="46195"/>
                      <a:pt x="5725" y="46195"/>
                    </a:cubicBezTo>
                    <a:cubicBezTo>
                      <a:pt x="6957" y="46195"/>
                      <a:pt x="8029" y="46001"/>
                      <a:pt x="8342" y="45668"/>
                    </a:cubicBezTo>
                    <a:cubicBezTo>
                      <a:pt x="9078" y="44886"/>
                      <a:pt x="14018" y="28920"/>
                      <a:pt x="14361" y="25539"/>
                    </a:cubicBezTo>
                    <a:cubicBezTo>
                      <a:pt x="14705" y="22159"/>
                      <a:pt x="14005" y="57"/>
                      <a:pt x="14005" y="57"/>
                    </a:cubicBezTo>
                    <a:lnTo>
                      <a:pt x="3275" y="0"/>
                    </a:lnTo>
                    <a:close/>
                  </a:path>
                </a:pathLst>
              </a:custGeom>
              <a:solidFill>
                <a:srgbClr val="F7D9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209;p65">
                <a:extLst>
                  <a:ext uri="{FF2B5EF4-FFF2-40B4-BE49-F238E27FC236}">
                    <a16:creationId xmlns:a16="http://schemas.microsoft.com/office/drawing/2014/main" id="{886FE14F-3591-4CC7-A685-A19A8E2C53F6}"/>
                  </a:ext>
                </a:extLst>
              </p:cNvPr>
              <p:cNvSpPr/>
              <p:nvPr/>
            </p:nvSpPr>
            <p:spPr>
              <a:xfrm>
                <a:off x="-6668775" y="-294700"/>
                <a:ext cx="394400" cy="1217650"/>
              </a:xfrm>
              <a:custGeom>
                <a:avLst/>
                <a:gdLst/>
                <a:ahLst/>
                <a:cxnLst/>
                <a:rect l="l" t="t" r="r" b="b"/>
                <a:pathLst>
                  <a:path w="15776" h="48706" extrusionOk="0">
                    <a:moveTo>
                      <a:pt x="3034" y="1"/>
                    </a:moveTo>
                    <a:cubicBezTo>
                      <a:pt x="3034" y="1"/>
                      <a:pt x="396" y="7696"/>
                      <a:pt x="1609" y="14240"/>
                    </a:cubicBezTo>
                    <a:cubicBezTo>
                      <a:pt x="2823" y="20782"/>
                      <a:pt x="4580" y="26602"/>
                      <a:pt x="4553" y="27497"/>
                    </a:cubicBezTo>
                    <a:cubicBezTo>
                      <a:pt x="4526" y="28394"/>
                      <a:pt x="1" y="46956"/>
                      <a:pt x="487" y="47842"/>
                    </a:cubicBezTo>
                    <a:cubicBezTo>
                      <a:pt x="770" y="48355"/>
                      <a:pt x="3510" y="48705"/>
                      <a:pt x="5945" y="48705"/>
                    </a:cubicBezTo>
                    <a:cubicBezTo>
                      <a:pt x="7716" y="48705"/>
                      <a:pt x="9326" y="48520"/>
                      <a:pt x="9710" y="48077"/>
                    </a:cubicBezTo>
                    <a:cubicBezTo>
                      <a:pt x="10623" y="47026"/>
                      <a:pt x="15271" y="29859"/>
                      <a:pt x="15524" y="26358"/>
                    </a:cubicBezTo>
                    <a:cubicBezTo>
                      <a:pt x="15775" y="22858"/>
                      <a:pt x="15290" y="840"/>
                      <a:pt x="15290" y="840"/>
                    </a:cubicBezTo>
                    <a:lnTo>
                      <a:pt x="3034" y="1"/>
                    </a:ln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210;p65">
                <a:extLst>
                  <a:ext uri="{FF2B5EF4-FFF2-40B4-BE49-F238E27FC236}">
                    <a16:creationId xmlns:a16="http://schemas.microsoft.com/office/drawing/2014/main" id="{1A50176B-4F15-4C83-B1B0-C9C8BCDD7C7D}"/>
                  </a:ext>
                </a:extLst>
              </p:cNvPr>
              <p:cNvSpPr/>
              <p:nvPr/>
            </p:nvSpPr>
            <p:spPr>
              <a:xfrm>
                <a:off x="-6816500" y="936425"/>
                <a:ext cx="373250" cy="157350"/>
              </a:xfrm>
              <a:custGeom>
                <a:avLst/>
                <a:gdLst/>
                <a:ahLst/>
                <a:cxnLst/>
                <a:rect l="l" t="t" r="r" b="b"/>
                <a:pathLst>
                  <a:path w="14930" h="6294" extrusionOk="0">
                    <a:moveTo>
                      <a:pt x="1028" y="0"/>
                    </a:moveTo>
                    <a:cubicBezTo>
                      <a:pt x="1028" y="0"/>
                      <a:pt x="0" y="4452"/>
                      <a:pt x="555" y="4877"/>
                    </a:cubicBezTo>
                    <a:cubicBezTo>
                      <a:pt x="950" y="5179"/>
                      <a:pt x="7833" y="6294"/>
                      <a:pt x="11871" y="6294"/>
                    </a:cubicBezTo>
                    <a:cubicBezTo>
                      <a:pt x="13531" y="6294"/>
                      <a:pt x="14710" y="6105"/>
                      <a:pt x="14760" y="5594"/>
                    </a:cubicBezTo>
                    <a:cubicBezTo>
                      <a:pt x="14929" y="3840"/>
                      <a:pt x="8557" y="731"/>
                      <a:pt x="8557" y="731"/>
                    </a:cubicBezTo>
                    <a:lnTo>
                      <a:pt x="102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211;p65">
                <a:extLst>
                  <a:ext uri="{FF2B5EF4-FFF2-40B4-BE49-F238E27FC236}">
                    <a16:creationId xmlns:a16="http://schemas.microsoft.com/office/drawing/2014/main" id="{048C3A87-D77C-4F12-8E2F-4B95126DE3DE}"/>
                  </a:ext>
                </a:extLst>
              </p:cNvPr>
              <p:cNvSpPr/>
              <p:nvPr/>
            </p:nvSpPr>
            <p:spPr>
              <a:xfrm>
                <a:off x="-6826175" y="1052400"/>
                <a:ext cx="399250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15970" h="2307" extrusionOk="0">
                    <a:moveTo>
                      <a:pt x="777" y="1"/>
                    </a:moveTo>
                    <a:cubicBezTo>
                      <a:pt x="259" y="1"/>
                      <a:pt x="1" y="791"/>
                      <a:pt x="564" y="933"/>
                    </a:cubicBezTo>
                    <a:cubicBezTo>
                      <a:pt x="3205" y="1603"/>
                      <a:pt x="5830" y="1937"/>
                      <a:pt x="8539" y="2152"/>
                    </a:cubicBezTo>
                    <a:cubicBezTo>
                      <a:pt x="9544" y="2233"/>
                      <a:pt x="10558" y="2306"/>
                      <a:pt x="11568" y="2306"/>
                    </a:cubicBezTo>
                    <a:cubicBezTo>
                      <a:pt x="12891" y="2306"/>
                      <a:pt x="14208" y="2180"/>
                      <a:pt x="15490" y="1777"/>
                    </a:cubicBezTo>
                    <a:cubicBezTo>
                      <a:pt x="15970" y="1625"/>
                      <a:pt x="15762" y="861"/>
                      <a:pt x="15314" y="861"/>
                    </a:cubicBezTo>
                    <a:cubicBezTo>
                      <a:pt x="15280" y="861"/>
                      <a:pt x="15245" y="865"/>
                      <a:pt x="15208" y="874"/>
                    </a:cubicBezTo>
                    <a:cubicBezTo>
                      <a:pt x="13930" y="1204"/>
                      <a:pt x="12654" y="1314"/>
                      <a:pt x="11371" y="1314"/>
                    </a:cubicBezTo>
                    <a:cubicBezTo>
                      <a:pt x="10389" y="1314"/>
                      <a:pt x="9404" y="1250"/>
                      <a:pt x="8411" y="1171"/>
                    </a:cubicBezTo>
                    <a:cubicBezTo>
                      <a:pt x="5864" y="969"/>
                      <a:pt x="3398" y="649"/>
                      <a:pt x="914" y="18"/>
                    </a:cubicBezTo>
                    <a:cubicBezTo>
                      <a:pt x="867" y="6"/>
                      <a:pt x="821" y="1"/>
                      <a:pt x="7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212;p65">
                <a:extLst>
                  <a:ext uri="{FF2B5EF4-FFF2-40B4-BE49-F238E27FC236}">
                    <a16:creationId xmlns:a16="http://schemas.microsoft.com/office/drawing/2014/main" id="{4E963E56-0CE5-4D80-A5EE-9B25CA7DB4A3}"/>
                  </a:ext>
                </a:extLst>
              </p:cNvPr>
              <p:cNvSpPr/>
              <p:nvPr/>
            </p:nvSpPr>
            <p:spPr>
              <a:xfrm>
                <a:off x="-6625625" y="952225"/>
                <a:ext cx="64675" cy="41275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1651" extrusionOk="0">
                    <a:moveTo>
                      <a:pt x="1802" y="1"/>
                    </a:moveTo>
                    <a:cubicBezTo>
                      <a:pt x="1140" y="1"/>
                      <a:pt x="386" y="590"/>
                      <a:pt x="132" y="1119"/>
                    </a:cubicBezTo>
                    <a:cubicBezTo>
                      <a:pt x="0" y="1392"/>
                      <a:pt x="260" y="1651"/>
                      <a:pt x="517" y="1651"/>
                    </a:cubicBezTo>
                    <a:cubicBezTo>
                      <a:pt x="599" y="1651"/>
                      <a:pt x="681" y="1625"/>
                      <a:pt x="750" y="1564"/>
                    </a:cubicBezTo>
                    <a:cubicBezTo>
                      <a:pt x="995" y="1348"/>
                      <a:pt x="1170" y="1094"/>
                      <a:pt x="1471" y="941"/>
                    </a:cubicBezTo>
                    <a:cubicBezTo>
                      <a:pt x="1771" y="787"/>
                      <a:pt x="2115" y="763"/>
                      <a:pt x="2423" y="628"/>
                    </a:cubicBezTo>
                    <a:cubicBezTo>
                      <a:pt x="2543" y="578"/>
                      <a:pt x="2586" y="406"/>
                      <a:pt x="2496" y="305"/>
                    </a:cubicBezTo>
                    <a:cubicBezTo>
                      <a:pt x="2302" y="90"/>
                      <a:pt x="2059" y="1"/>
                      <a:pt x="18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213;p65">
                <a:extLst>
                  <a:ext uri="{FF2B5EF4-FFF2-40B4-BE49-F238E27FC236}">
                    <a16:creationId xmlns:a16="http://schemas.microsoft.com/office/drawing/2014/main" id="{E42CD735-3A16-453A-B994-F7684129E0A2}"/>
                  </a:ext>
                </a:extLst>
              </p:cNvPr>
              <p:cNvSpPr/>
              <p:nvPr/>
            </p:nvSpPr>
            <p:spPr>
              <a:xfrm>
                <a:off x="-6601175" y="968225"/>
                <a:ext cx="6467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1650" extrusionOk="0">
                    <a:moveTo>
                      <a:pt x="1802" y="1"/>
                    </a:moveTo>
                    <a:cubicBezTo>
                      <a:pt x="1140" y="1"/>
                      <a:pt x="387" y="589"/>
                      <a:pt x="133" y="1118"/>
                    </a:cubicBezTo>
                    <a:cubicBezTo>
                      <a:pt x="1" y="1391"/>
                      <a:pt x="261" y="1650"/>
                      <a:pt x="517" y="1650"/>
                    </a:cubicBezTo>
                    <a:cubicBezTo>
                      <a:pt x="599" y="1650"/>
                      <a:pt x="681" y="1624"/>
                      <a:pt x="749" y="1563"/>
                    </a:cubicBezTo>
                    <a:cubicBezTo>
                      <a:pt x="995" y="1347"/>
                      <a:pt x="1171" y="1093"/>
                      <a:pt x="1470" y="940"/>
                    </a:cubicBezTo>
                    <a:cubicBezTo>
                      <a:pt x="1770" y="786"/>
                      <a:pt x="2114" y="762"/>
                      <a:pt x="2422" y="629"/>
                    </a:cubicBezTo>
                    <a:cubicBezTo>
                      <a:pt x="2543" y="577"/>
                      <a:pt x="2587" y="405"/>
                      <a:pt x="2497" y="306"/>
                    </a:cubicBezTo>
                    <a:cubicBezTo>
                      <a:pt x="2302" y="90"/>
                      <a:pt x="2059" y="1"/>
                      <a:pt x="18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214;p65">
                <a:extLst>
                  <a:ext uri="{FF2B5EF4-FFF2-40B4-BE49-F238E27FC236}">
                    <a16:creationId xmlns:a16="http://schemas.microsoft.com/office/drawing/2014/main" id="{39181350-49BD-4C85-BBAE-CC88B78FD454}"/>
                  </a:ext>
                </a:extLst>
              </p:cNvPr>
              <p:cNvSpPr/>
              <p:nvPr/>
            </p:nvSpPr>
            <p:spPr>
              <a:xfrm>
                <a:off x="-6576700" y="984200"/>
                <a:ext cx="6467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2587" h="1650" extrusionOk="0">
                    <a:moveTo>
                      <a:pt x="1801" y="1"/>
                    </a:moveTo>
                    <a:cubicBezTo>
                      <a:pt x="1140" y="1"/>
                      <a:pt x="387" y="589"/>
                      <a:pt x="132" y="1118"/>
                    </a:cubicBezTo>
                    <a:cubicBezTo>
                      <a:pt x="1" y="1391"/>
                      <a:pt x="260" y="1650"/>
                      <a:pt x="517" y="1650"/>
                    </a:cubicBezTo>
                    <a:cubicBezTo>
                      <a:pt x="599" y="1650"/>
                      <a:pt x="680" y="1624"/>
                      <a:pt x="749" y="1563"/>
                    </a:cubicBezTo>
                    <a:cubicBezTo>
                      <a:pt x="994" y="1347"/>
                      <a:pt x="1171" y="1094"/>
                      <a:pt x="1470" y="940"/>
                    </a:cubicBezTo>
                    <a:cubicBezTo>
                      <a:pt x="1769" y="788"/>
                      <a:pt x="2114" y="764"/>
                      <a:pt x="2422" y="629"/>
                    </a:cubicBezTo>
                    <a:cubicBezTo>
                      <a:pt x="2543" y="577"/>
                      <a:pt x="2587" y="405"/>
                      <a:pt x="2497" y="306"/>
                    </a:cubicBezTo>
                    <a:cubicBezTo>
                      <a:pt x="2302" y="90"/>
                      <a:pt x="2058" y="1"/>
                      <a:pt x="18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215;p65">
                <a:extLst>
                  <a:ext uri="{FF2B5EF4-FFF2-40B4-BE49-F238E27FC236}">
                    <a16:creationId xmlns:a16="http://schemas.microsoft.com/office/drawing/2014/main" id="{3BB6B641-D8AE-4A1C-B400-300F72CBCB3F}"/>
                  </a:ext>
                </a:extLst>
              </p:cNvPr>
              <p:cNvSpPr/>
              <p:nvPr/>
            </p:nvSpPr>
            <p:spPr>
              <a:xfrm>
                <a:off x="-6843525" y="-193275"/>
                <a:ext cx="337250" cy="1159875"/>
              </a:xfrm>
              <a:custGeom>
                <a:avLst/>
                <a:gdLst/>
                <a:ahLst/>
                <a:cxnLst/>
                <a:rect l="l" t="t" r="r" b="b"/>
                <a:pathLst>
                  <a:path w="13490" h="46395" extrusionOk="0">
                    <a:moveTo>
                      <a:pt x="13490" y="1"/>
                    </a:moveTo>
                    <a:lnTo>
                      <a:pt x="2706" y="239"/>
                    </a:lnTo>
                    <a:cubicBezTo>
                      <a:pt x="2706" y="239"/>
                      <a:pt x="1" y="7271"/>
                      <a:pt x="2186" y="13933"/>
                    </a:cubicBezTo>
                    <a:cubicBezTo>
                      <a:pt x="3648" y="18393"/>
                      <a:pt x="2919" y="23748"/>
                      <a:pt x="3462" y="25853"/>
                    </a:cubicBezTo>
                    <a:cubicBezTo>
                      <a:pt x="4004" y="27957"/>
                      <a:pt x="1439" y="43879"/>
                      <a:pt x="2847" y="45311"/>
                    </a:cubicBezTo>
                    <a:cubicBezTo>
                      <a:pt x="3605" y="46082"/>
                      <a:pt x="5387" y="46395"/>
                      <a:pt x="6984" y="46395"/>
                    </a:cubicBezTo>
                    <a:cubicBezTo>
                      <a:pt x="8357" y="46395"/>
                      <a:pt x="9592" y="46163"/>
                      <a:pt x="9918" y="45792"/>
                    </a:cubicBezTo>
                    <a:cubicBezTo>
                      <a:pt x="10624" y="44988"/>
                      <a:pt x="12968" y="28929"/>
                      <a:pt x="13156" y="25538"/>
                    </a:cubicBezTo>
                    <a:cubicBezTo>
                      <a:pt x="13345" y="22146"/>
                      <a:pt x="13490" y="1"/>
                      <a:pt x="13490" y="1"/>
                    </a:cubicBezTo>
                    <a:close/>
                  </a:path>
                </a:pathLst>
              </a:custGeom>
              <a:solidFill>
                <a:srgbClr val="F7D9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16;p65">
                <a:extLst>
                  <a:ext uri="{FF2B5EF4-FFF2-40B4-BE49-F238E27FC236}">
                    <a16:creationId xmlns:a16="http://schemas.microsoft.com/office/drawing/2014/main" id="{6C7B81E1-0E88-4F86-9ECE-654749FEE51A}"/>
                  </a:ext>
                </a:extLst>
              </p:cNvPr>
              <p:cNvSpPr/>
              <p:nvPr/>
            </p:nvSpPr>
            <p:spPr>
              <a:xfrm>
                <a:off x="-6845875" y="-229225"/>
                <a:ext cx="366125" cy="1216100"/>
              </a:xfrm>
              <a:custGeom>
                <a:avLst/>
                <a:gdLst/>
                <a:ahLst/>
                <a:cxnLst/>
                <a:rect l="l" t="t" r="r" b="b"/>
                <a:pathLst>
                  <a:path w="14645" h="48644" extrusionOk="0">
                    <a:moveTo>
                      <a:pt x="2292" y="1"/>
                    </a:moveTo>
                    <a:cubicBezTo>
                      <a:pt x="2292" y="1"/>
                      <a:pt x="0" y="7773"/>
                      <a:pt x="1522" y="14286"/>
                    </a:cubicBezTo>
                    <a:cubicBezTo>
                      <a:pt x="3044" y="20800"/>
                      <a:pt x="3206" y="26625"/>
                      <a:pt x="3219" y="27522"/>
                    </a:cubicBezTo>
                    <a:cubicBezTo>
                      <a:pt x="3233" y="28419"/>
                      <a:pt x="1424" y="47063"/>
                      <a:pt x="1955" y="47937"/>
                    </a:cubicBezTo>
                    <a:cubicBezTo>
                      <a:pt x="2228" y="48385"/>
                      <a:pt x="4435" y="48644"/>
                      <a:pt x="6637" y="48644"/>
                    </a:cubicBezTo>
                    <a:cubicBezTo>
                      <a:pt x="8726" y="48644"/>
                      <a:pt x="10810" y="48411"/>
                      <a:pt x="11233" y="47886"/>
                    </a:cubicBezTo>
                    <a:cubicBezTo>
                      <a:pt x="12101" y="46809"/>
                      <a:pt x="14097" y="29591"/>
                      <a:pt x="14189" y="26081"/>
                    </a:cubicBezTo>
                    <a:cubicBezTo>
                      <a:pt x="14280" y="22572"/>
                      <a:pt x="14645" y="505"/>
                      <a:pt x="14645" y="505"/>
                    </a:cubicBezTo>
                    <a:lnTo>
                      <a:pt x="2292" y="1"/>
                    </a:ln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7;p65">
                <a:extLst>
                  <a:ext uri="{FF2B5EF4-FFF2-40B4-BE49-F238E27FC236}">
                    <a16:creationId xmlns:a16="http://schemas.microsoft.com/office/drawing/2014/main" id="{B3CA866C-BF2C-43D8-BA93-27DB07C4CA6B}"/>
                  </a:ext>
                </a:extLst>
              </p:cNvPr>
              <p:cNvSpPr/>
              <p:nvPr/>
            </p:nvSpPr>
            <p:spPr>
              <a:xfrm>
                <a:off x="-6704600" y="-190575"/>
                <a:ext cx="134550" cy="109500"/>
              </a:xfrm>
              <a:custGeom>
                <a:avLst/>
                <a:gdLst/>
                <a:ahLst/>
                <a:cxnLst/>
                <a:rect l="l" t="t" r="r" b="b"/>
                <a:pathLst>
                  <a:path w="5382" h="4380" extrusionOk="0">
                    <a:moveTo>
                      <a:pt x="5250" y="1"/>
                    </a:moveTo>
                    <a:cubicBezTo>
                      <a:pt x="5207" y="1"/>
                      <a:pt x="5164" y="23"/>
                      <a:pt x="5144" y="74"/>
                    </a:cubicBezTo>
                    <a:cubicBezTo>
                      <a:pt x="4665" y="1244"/>
                      <a:pt x="4145" y="2358"/>
                      <a:pt x="3034" y="3049"/>
                    </a:cubicBezTo>
                    <a:cubicBezTo>
                      <a:pt x="2145" y="3603"/>
                      <a:pt x="1121" y="3716"/>
                      <a:pt x="160" y="4073"/>
                    </a:cubicBezTo>
                    <a:cubicBezTo>
                      <a:pt x="15" y="4127"/>
                      <a:pt x="1" y="4380"/>
                      <a:pt x="178" y="4380"/>
                    </a:cubicBezTo>
                    <a:cubicBezTo>
                      <a:pt x="182" y="4380"/>
                      <a:pt x="186" y="4380"/>
                      <a:pt x="190" y="4379"/>
                    </a:cubicBezTo>
                    <a:cubicBezTo>
                      <a:pt x="1277" y="4302"/>
                      <a:pt x="2492" y="3930"/>
                      <a:pt x="3399" y="3312"/>
                    </a:cubicBezTo>
                    <a:cubicBezTo>
                      <a:pt x="4511" y="2557"/>
                      <a:pt x="4953" y="1368"/>
                      <a:pt x="5355" y="140"/>
                    </a:cubicBezTo>
                    <a:cubicBezTo>
                      <a:pt x="5382" y="56"/>
                      <a:pt x="5317" y="1"/>
                      <a:pt x="5250" y="1"/>
                    </a:cubicBezTo>
                    <a:close/>
                  </a:path>
                </a:pathLst>
              </a:custGeom>
              <a:solidFill>
                <a:srgbClr val="BC937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18;p65">
                <a:extLst>
                  <a:ext uri="{FF2B5EF4-FFF2-40B4-BE49-F238E27FC236}">
                    <a16:creationId xmlns:a16="http://schemas.microsoft.com/office/drawing/2014/main" id="{6B29C562-C2E5-49AC-B51A-2FE820864F1A}"/>
                  </a:ext>
                </a:extLst>
              </p:cNvPr>
              <p:cNvSpPr/>
              <p:nvPr/>
            </p:nvSpPr>
            <p:spPr>
              <a:xfrm>
                <a:off x="-6650175" y="-13375"/>
                <a:ext cx="217500" cy="150650"/>
              </a:xfrm>
              <a:custGeom>
                <a:avLst/>
                <a:gdLst/>
                <a:ahLst/>
                <a:cxnLst/>
                <a:rect l="l" t="t" r="r" b="b"/>
                <a:pathLst>
                  <a:path w="8700" h="6026" extrusionOk="0">
                    <a:moveTo>
                      <a:pt x="1978" y="1451"/>
                    </a:moveTo>
                    <a:cubicBezTo>
                      <a:pt x="1985" y="1451"/>
                      <a:pt x="1992" y="1451"/>
                      <a:pt x="2000" y="1452"/>
                    </a:cubicBezTo>
                    <a:lnTo>
                      <a:pt x="6908" y="1826"/>
                    </a:lnTo>
                    <a:cubicBezTo>
                      <a:pt x="7071" y="1839"/>
                      <a:pt x="7193" y="1980"/>
                      <a:pt x="7181" y="2144"/>
                    </a:cubicBezTo>
                    <a:lnTo>
                      <a:pt x="7017" y="4301"/>
                    </a:lnTo>
                    <a:cubicBezTo>
                      <a:pt x="7005" y="4456"/>
                      <a:pt x="6875" y="4574"/>
                      <a:pt x="6721" y="4574"/>
                    </a:cubicBezTo>
                    <a:cubicBezTo>
                      <a:pt x="6714" y="4574"/>
                      <a:pt x="6706" y="4574"/>
                      <a:pt x="6699" y="4573"/>
                    </a:cubicBezTo>
                    <a:lnTo>
                      <a:pt x="1792" y="4199"/>
                    </a:lnTo>
                    <a:cubicBezTo>
                      <a:pt x="1629" y="4187"/>
                      <a:pt x="1506" y="4045"/>
                      <a:pt x="1518" y="3882"/>
                    </a:cubicBezTo>
                    <a:lnTo>
                      <a:pt x="1683" y="1725"/>
                    </a:lnTo>
                    <a:cubicBezTo>
                      <a:pt x="1694" y="1570"/>
                      <a:pt x="1824" y="1451"/>
                      <a:pt x="1978" y="1451"/>
                    </a:cubicBezTo>
                    <a:close/>
                    <a:moveTo>
                      <a:pt x="1979" y="1"/>
                    </a:moveTo>
                    <a:cubicBezTo>
                      <a:pt x="1074" y="1"/>
                      <a:pt x="307" y="698"/>
                      <a:pt x="237" y="1615"/>
                    </a:cubicBezTo>
                    <a:lnTo>
                      <a:pt x="72" y="3771"/>
                    </a:lnTo>
                    <a:cubicBezTo>
                      <a:pt x="1" y="4733"/>
                      <a:pt x="719" y="5571"/>
                      <a:pt x="1681" y="5646"/>
                    </a:cubicBezTo>
                    <a:lnTo>
                      <a:pt x="6588" y="6020"/>
                    </a:lnTo>
                    <a:cubicBezTo>
                      <a:pt x="6632" y="6024"/>
                      <a:pt x="6676" y="6025"/>
                      <a:pt x="6720" y="6025"/>
                    </a:cubicBezTo>
                    <a:cubicBezTo>
                      <a:pt x="7626" y="6025"/>
                      <a:pt x="8392" y="5328"/>
                      <a:pt x="8463" y="4412"/>
                    </a:cubicBezTo>
                    <a:lnTo>
                      <a:pt x="8628" y="2254"/>
                    </a:lnTo>
                    <a:cubicBezTo>
                      <a:pt x="8700" y="1293"/>
                      <a:pt x="7980" y="455"/>
                      <a:pt x="7017" y="380"/>
                    </a:cubicBezTo>
                    <a:lnTo>
                      <a:pt x="2111" y="6"/>
                    </a:lnTo>
                    <a:cubicBezTo>
                      <a:pt x="2066" y="3"/>
                      <a:pt x="2022" y="1"/>
                      <a:pt x="19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19;p65">
                <a:extLst>
                  <a:ext uri="{FF2B5EF4-FFF2-40B4-BE49-F238E27FC236}">
                    <a16:creationId xmlns:a16="http://schemas.microsoft.com/office/drawing/2014/main" id="{21F6B34E-FC27-4375-86CC-5037EB7013EE}"/>
                  </a:ext>
                </a:extLst>
              </p:cNvPr>
              <p:cNvSpPr/>
              <p:nvPr/>
            </p:nvSpPr>
            <p:spPr>
              <a:xfrm>
                <a:off x="-6888525" y="155650"/>
                <a:ext cx="645425" cy="405075"/>
              </a:xfrm>
              <a:custGeom>
                <a:avLst/>
                <a:gdLst/>
                <a:ahLst/>
                <a:cxnLst/>
                <a:rect l="l" t="t" r="r" b="b"/>
                <a:pathLst>
                  <a:path w="25817" h="16203" extrusionOk="0">
                    <a:moveTo>
                      <a:pt x="1093" y="0"/>
                    </a:moveTo>
                    <a:lnTo>
                      <a:pt x="1" y="14317"/>
                    </a:lnTo>
                    <a:lnTo>
                      <a:pt x="24725" y="16202"/>
                    </a:lnTo>
                    <a:lnTo>
                      <a:pt x="25816" y="1886"/>
                    </a:lnTo>
                    <a:lnTo>
                      <a:pt x="1093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20;p65">
                <a:extLst>
                  <a:ext uri="{FF2B5EF4-FFF2-40B4-BE49-F238E27FC236}">
                    <a16:creationId xmlns:a16="http://schemas.microsoft.com/office/drawing/2014/main" id="{4946AD1F-03A8-4FB1-959A-35B31EF04C3B}"/>
                  </a:ext>
                </a:extLst>
              </p:cNvPr>
              <p:cNvSpPr/>
              <p:nvPr/>
            </p:nvSpPr>
            <p:spPr>
              <a:xfrm>
                <a:off x="-6898250" y="53025"/>
                <a:ext cx="683050" cy="371900"/>
              </a:xfrm>
              <a:custGeom>
                <a:avLst/>
                <a:gdLst/>
                <a:ahLst/>
                <a:cxnLst/>
                <a:rect l="l" t="t" r="r" b="b"/>
                <a:pathLst>
                  <a:path w="27322" h="14876" extrusionOk="0">
                    <a:moveTo>
                      <a:pt x="981" y="0"/>
                    </a:moveTo>
                    <a:lnTo>
                      <a:pt x="0" y="12867"/>
                    </a:lnTo>
                    <a:lnTo>
                      <a:pt x="26341" y="14875"/>
                    </a:lnTo>
                    <a:lnTo>
                      <a:pt x="27322" y="2008"/>
                    </a:lnTo>
                    <a:lnTo>
                      <a:pt x="981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21;p65">
                <a:extLst>
                  <a:ext uri="{FF2B5EF4-FFF2-40B4-BE49-F238E27FC236}">
                    <a16:creationId xmlns:a16="http://schemas.microsoft.com/office/drawing/2014/main" id="{80C18A0F-9326-4B3D-A216-AD0925E53B48}"/>
                  </a:ext>
                </a:extLst>
              </p:cNvPr>
              <p:cNvSpPr/>
              <p:nvPr/>
            </p:nvSpPr>
            <p:spPr>
              <a:xfrm>
                <a:off x="-6815125" y="339625"/>
                <a:ext cx="42150" cy="80175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3207" extrusionOk="0">
                    <a:moveTo>
                      <a:pt x="236" y="1"/>
                    </a:moveTo>
                    <a:lnTo>
                      <a:pt x="1" y="3097"/>
                    </a:lnTo>
                    <a:lnTo>
                      <a:pt x="1449" y="3206"/>
                    </a:lnTo>
                    <a:lnTo>
                      <a:pt x="1686" y="110"/>
                    </a:lnTo>
                    <a:lnTo>
                      <a:pt x="2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22;p65">
                <a:extLst>
                  <a:ext uri="{FF2B5EF4-FFF2-40B4-BE49-F238E27FC236}">
                    <a16:creationId xmlns:a16="http://schemas.microsoft.com/office/drawing/2014/main" id="{EB51E76B-87C5-4DDB-AC9D-F9BB0458F46A}"/>
                  </a:ext>
                </a:extLst>
              </p:cNvPr>
              <p:cNvSpPr/>
              <p:nvPr/>
            </p:nvSpPr>
            <p:spPr>
              <a:xfrm>
                <a:off x="-6364575" y="373975"/>
                <a:ext cx="42150" cy="80200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3208" extrusionOk="0">
                    <a:moveTo>
                      <a:pt x="236" y="0"/>
                    </a:moveTo>
                    <a:lnTo>
                      <a:pt x="1" y="3097"/>
                    </a:lnTo>
                    <a:lnTo>
                      <a:pt x="1449" y="3207"/>
                    </a:lnTo>
                    <a:lnTo>
                      <a:pt x="1686" y="111"/>
                    </a:lnTo>
                    <a:lnTo>
                      <a:pt x="2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23;p65">
                <a:extLst>
                  <a:ext uri="{FF2B5EF4-FFF2-40B4-BE49-F238E27FC236}">
                    <a16:creationId xmlns:a16="http://schemas.microsoft.com/office/drawing/2014/main" id="{31263664-6E0A-4C85-AF73-B2170D52AC14}"/>
                  </a:ext>
                </a:extLst>
              </p:cNvPr>
              <p:cNvSpPr/>
              <p:nvPr/>
            </p:nvSpPr>
            <p:spPr>
              <a:xfrm>
                <a:off x="-6867025" y="-1018325"/>
                <a:ext cx="600750" cy="878125"/>
              </a:xfrm>
              <a:custGeom>
                <a:avLst/>
                <a:gdLst/>
                <a:ahLst/>
                <a:cxnLst/>
                <a:rect l="l" t="t" r="r" b="b"/>
                <a:pathLst>
                  <a:path w="24030" h="35125" extrusionOk="0">
                    <a:moveTo>
                      <a:pt x="11843" y="0"/>
                    </a:moveTo>
                    <a:cubicBezTo>
                      <a:pt x="11319" y="0"/>
                      <a:pt x="10824" y="67"/>
                      <a:pt x="10375" y="197"/>
                    </a:cubicBezTo>
                    <a:cubicBezTo>
                      <a:pt x="3913" y="2066"/>
                      <a:pt x="3096" y="21488"/>
                      <a:pt x="2937" y="22899"/>
                    </a:cubicBezTo>
                    <a:cubicBezTo>
                      <a:pt x="2777" y="24308"/>
                      <a:pt x="1074" y="28977"/>
                      <a:pt x="746" y="29974"/>
                    </a:cubicBezTo>
                    <a:cubicBezTo>
                      <a:pt x="420" y="30971"/>
                      <a:pt x="1" y="34648"/>
                      <a:pt x="10117" y="35098"/>
                    </a:cubicBezTo>
                    <a:cubicBezTo>
                      <a:pt x="10531" y="35116"/>
                      <a:pt x="10965" y="35125"/>
                      <a:pt x="11402" y="35125"/>
                    </a:cubicBezTo>
                    <a:cubicBezTo>
                      <a:pt x="12449" y="35125"/>
                      <a:pt x="13511" y="35077"/>
                      <a:pt x="14339" y="35010"/>
                    </a:cubicBezTo>
                    <a:cubicBezTo>
                      <a:pt x="14695" y="34980"/>
                      <a:pt x="15974" y="34957"/>
                      <a:pt x="16570" y="34830"/>
                    </a:cubicBezTo>
                    <a:cubicBezTo>
                      <a:pt x="21667" y="33739"/>
                      <a:pt x="24030" y="31010"/>
                      <a:pt x="23413" y="29980"/>
                    </a:cubicBezTo>
                    <a:cubicBezTo>
                      <a:pt x="22574" y="28575"/>
                      <a:pt x="22705" y="13321"/>
                      <a:pt x="20087" y="6452"/>
                    </a:cubicBezTo>
                    <a:cubicBezTo>
                      <a:pt x="18381" y="1979"/>
                      <a:pt x="14694" y="0"/>
                      <a:pt x="11843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24;p65">
                <a:extLst>
                  <a:ext uri="{FF2B5EF4-FFF2-40B4-BE49-F238E27FC236}">
                    <a16:creationId xmlns:a16="http://schemas.microsoft.com/office/drawing/2014/main" id="{390FDE2B-64E7-4C9D-AB29-8F9D1B7FE17C}"/>
                  </a:ext>
                </a:extLst>
              </p:cNvPr>
              <p:cNvSpPr/>
              <p:nvPr/>
            </p:nvSpPr>
            <p:spPr>
              <a:xfrm>
                <a:off x="-6481100" y="-898725"/>
                <a:ext cx="82800" cy="742400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29696" extrusionOk="0">
                    <a:moveTo>
                      <a:pt x="30" y="0"/>
                    </a:moveTo>
                    <a:cubicBezTo>
                      <a:pt x="15" y="0"/>
                      <a:pt x="0" y="12"/>
                      <a:pt x="5" y="31"/>
                    </a:cubicBezTo>
                    <a:cubicBezTo>
                      <a:pt x="1148" y="4889"/>
                      <a:pt x="1986" y="9857"/>
                      <a:pt x="2415" y="14830"/>
                    </a:cubicBezTo>
                    <a:cubicBezTo>
                      <a:pt x="2861" y="19984"/>
                      <a:pt x="2679" y="24412"/>
                      <a:pt x="2448" y="29566"/>
                    </a:cubicBezTo>
                    <a:cubicBezTo>
                      <a:pt x="2444" y="29652"/>
                      <a:pt x="2507" y="29695"/>
                      <a:pt x="2572" y="29695"/>
                    </a:cubicBezTo>
                    <a:cubicBezTo>
                      <a:pt x="2632" y="29695"/>
                      <a:pt x="2694" y="29657"/>
                      <a:pt x="2704" y="29579"/>
                    </a:cubicBezTo>
                    <a:cubicBezTo>
                      <a:pt x="3312" y="24641"/>
                      <a:pt x="3206" y="20145"/>
                      <a:pt x="2790" y="15195"/>
                    </a:cubicBezTo>
                    <a:cubicBezTo>
                      <a:pt x="2359" y="10044"/>
                      <a:pt x="1461" y="4995"/>
                      <a:pt x="55" y="19"/>
                    </a:cubicBezTo>
                    <a:cubicBezTo>
                      <a:pt x="52" y="6"/>
                      <a:pt x="41" y="0"/>
                      <a:pt x="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25;p65">
                <a:extLst>
                  <a:ext uri="{FF2B5EF4-FFF2-40B4-BE49-F238E27FC236}">
                    <a16:creationId xmlns:a16="http://schemas.microsoft.com/office/drawing/2014/main" id="{EE25B085-F855-4E8C-A83B-32EB3BED0D64}"/>
                  </a:ext>
                </a:extLst>
              </p:cNvPr>
              <p:cNvSpPr/>
              <p:nvPr/>
            </p:nvSpPr>
            <p:spPr>
              <a:xfrm>
                <a:off x="-6489575" y="-789750"/>
                <a:ext cx="2207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38" extrusionOk="0">
                    <a:moveTo>
                      <a:pt x="388" y="1"/>
                    </a:moveTo>
                    <a:cubicBezTo>
                      <a:pt x="202" y="1"/>
                      <a:pt x="26" y="124"/>
                      <a:pt x="14" y="349"/>
                    </a:cubicBezTo>
                    <a:cubicBezTo>
                      <a:pt x="1" y="592"/>
                      <a:pt x="191" y="737"/>
                      <a:pt x="393" y="737"/>
                    </a:cubicBezTo>
                    <a:cubicBezTo>
                      <a:pt x="481" y="737"/>
                      <a:pt x="571" y="710"/>
                      <a:pt x="647" y="651"/>
                    </a:cubicBezTo>
                    <a:lnTo>
                      <a:pt x="656" y="653"/>
                    </a:lnTo>
                    <a:cubicBezTo>
                      <a:pt x="864" y="554"/>
                      <a:pt x="882" y="235"/>
                      <a:pt x="685" y="115"/>
                    </a:cubicBezTo>
                    <a:lnTo>
                      <a:pt x="676" y="115"/>
                    </a:lnTo>
                    <a:cubicBezTo>
                      <a:pt x="594" y="38"/>
                      <a:pt x="489" y="1"/>
                      <a:pt x="3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226;p65">
                <a:extLst>
                  <a:ext uri="{FF2B5EF4-FFF2-40B4-BE49-F238E27FC236}">
                    <a16:creationId xmlns:a16="http://schemas.microsoft.com/office/drawing/2014/main" id="{41AB8983-15E0-4C64-8FDC-C85B9A3D865E}"/>
                  </a:ext>
                </a:extLst>
              </p:cNvPr>
              <p:cNvSpPr/>
              <p:nvPr/>
            </p:nvSpPr>
            <p:spPr>
              <a:xfrm>
                <a:off x="-6476325" y="-566250"/>
                <a:ext cx="220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881" h="738" extrusionOk="0">
                    <a:moveTo>
                      <a:pt x="386" y="1"/>
                    </a:moveTo>
                    <a:cubicBezTo>
                      <a:pt x="201" y="1"/>
                      <a:pt x="24" y="125"/>
                      <a:pt x="13" y="350"/>
                    </a:cubicBezTo>
                    <a:cubicBezTo>
                      <a:pt x="0" y="592"/>
                      <a:pt x="190" y="737"/>
                      <a:pt x="391" y="737"/>
                    </a:cubicBezTo>
                    <a:cubicBezTo>
                      <a:pt x="479" y="737"/>
                      <a:pt x="569" y="710"/>
                      <a:pt x="646" y="651"/>
                    </a:cubicBezTo>
                    <a:lnTo>
                      <a:pt x="655" y="652"/>
                    </a:lnTo>
                    <a:cubicBezTo>
                      <a:pt x="864" y="554"/>
                      <a:pt x="881" y="235"/>
                      <a:pt x="683" y="115"/>
                    </a:cubicBezTo>
                    <a:lnTo>
                      <a:pt x="674" y="115"/>
                    </a:lnTo>
                    <a:cubicBezTo>
                      <a:pt x="592" y="38"/>
                      <a:pt x="488" y="1"/>
                      <a:pt x="3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227;p65">
                <a:extLst>
                  <a:ext uri="{FF2B5EF4-FFF2-40B4-BE49-F238E27FC236}">
                    <a16:creationId xmlns:a16="http://schemas.microsoft.com/office/drawing/2014/main" id="{D2B283CD-9D46-4660-8D54-15AD0C7A1DA1}"/>
                  </a:ext>
                </a:extLst>
              </p:cNvPr>
              <p:cNvSpPr/>
              <p:nvPr/>
            </p:nvSpPr>
            <p:spPr>
              <a:xfrm>
                <a:off x="-6465550" y="-208725"/>
                <a:ext cx="22025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739" extrusionOk="0">
                    <a:moveTo>
                      <a:pt x="386" y="1"/>
                    </a:moveTo>
                    <a:cubicBezTo>
                      <a:pt x="200" y="1"/>
                      <a:pt x="24" y="124"/>
                      <a:pt x="13" y="350"/>
                    </a:cubicBezTo>
                    <a:cubicBezTo>
                      <a:pt x="0" y="593"/>
                      <a:pt x="190" y="738"/>
                      <a:pt x="391" y="738"/>
                    </a:cubicBezTo>
                    <a:cubicBezTo>
                      <a:pt x="479" y="738"/>
                      <a:pt x="569" y="711"/>
                      <a:pt x="646" y="652"/>
                    </a:cubicBezTo>
                    <a:lnTo>
                      <a:pt x="655" y="653"/>
                    </a:lnTo>
                    <a:cubicBezTo>
                      <a:pt x="864" y="556"/>
                      <a:pt x="881" y="236"/>
                      <a:pt x="683" y="115"/>
                    </a:cubicBezTo>
                    <a:lnTo>
                      <a:pt x="674" y="115"/>
                    </a:lnTo>
                    <a:cubicBezTo>
                      <a:pt x="592" y="37"/>
                      <a:pt x="488" y="1"/>
                      <a:pt x="3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228;p65">
                <a:extLst>
                  <a:ext uri="{FF2B5EF4-FFF2-40B4-BE49-F238E27FC236}">
                    <a16:creationId xmlns:a16="http://schemas.microsoft.com/office/drawing/2014/main" id="{B0B083D9-065B-44A8-8743-83D81FC34143}"/>
                  </a:ext>
                </a:extLst>
              </p:cNvPr>
              <p:cNvSpPr/>
              <p:nvPr/>
            </p:nvSpPr>
            <p:spPr>
              <a:xfrm>
                <a:off x="-6465550" y="-451050"/>
                <a:ext cx="220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881" h="738" extrusionOk="0">
                    <a:moveTo>
                      <a:pt x="386" y="1"/>
                    </a:moveTo>
                    <a:cubicBezTo>
                      <a:pt x="200" y="1"/>
                      <a:pt x="24" y="124"/>
                      <a:pt x="13" y="350"/>
                    </a:cubicBezTo>
                    <a:cubicBezTo>
                      <a:pt x="0" y="593"/>
                      <a:pt x="190" y="738"/>
                      <a:pt x="392" y="738"/>
                    </a:cubicBezTo>
                    <a:cubicBezTo>
                      <a:pt x="480" y="738"/>
                      <a:pt x="570" y="711"/>
                      <a:pt x="647" y="652"/>
                    </a:cubicBezTo>
                    <a:lnTo>
                      <a:pt x="656" y="654"/>
                    </a:lnTo>
                    <a:cubicBezTo>
                      <a:pt x="864" y="555"/>
                      <a:pt x="881" y="236"/>
                      <a:pt x="683" y="115"/>
                    </a:cubicBezTo>
                    <a:lnTo>
                      <a:pt x="674" y="115"/>
                    </a:lnTo>
                    <a:cubicBezTo>
                      <a:pt x="592" y="38"/>
                      <a:pt x="488" y="1"/>
                      <a:pt x="3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229;p65">
                <a:extLst>
                  <a:ext uri="{FF2B5EF4-FFF2-40B4-BE49-F238E27FC236}">
                    <a16:creationId xmlns:a16="http://schemas.microsoft.com/office/drawing/2014/main" id="{281A0331-8F2C-4E58-8E10-A962BD9B3075}"/>
                  </a:ext>
                </a:extLst>
              </p:cNvPr>
              <p:cNvSpPr/>
              <p:nvPr/>
            </p:nvSpPr>
            <p:spPr>
              <a:xfrm>
                <a:off x="-6480300" y="-684850"/>
                <a:ext cx="22025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881" h="738" extrusionOk="0">
                    <a:moveTo>
                      <a:pt x="386" y="1"/>
                    </a:moveTo>
                    <a:cubicBezTo>
                      <a:pt x="201" y="1"/>
                      <a:pt x="25" y="124"/>
                      <a:pt x="13" y="349"/>
                    </a:cubicBezTo>
                    <a:cubicBezTo>
                      <a:pt x="0" y="592"/>
                      <a:pt x="190" y="738"/>
                      <a:pt x="392" y="738"/>
                    </a:cubicBezTo>
                    <a:cubicBezTo>
                      <a:pt x="480" y="738"/>
                      <a:pt x="570" y="710"/>
                      <a:pt x="647" y="651"/>
                    </a:cubicBezTo>
                    <a:lnTo>
                      <a:pt x="656" y="653"/>
                    </a:lnTo>
                    <a:cubicBezTo>
                      <a:pt x="864" y="554"/>
                      <a:pt x="881" y="235"/>
                      <a:pt x="683" y="115"/>
                    </a:cubicBezTo>
                    <a:lnTo>
                      <a:pt x="674" y="115"/>
                    </a:lnTo>
                    <a:cubicBezTo>
                      <a:pt x="592" y="38"/>
                      <a:pt x="488" y="1"/>
                      <a:pt x="3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230;p65">
                <a:extLst>
                  <a:ext uri="{FF2B5EF4-FFF2-40B4-BE49-F238E27FC236}">
                    <a16:creationId xmlns:a16="http://schemas.microsoft.com/office/drawing/2014/main" id="{E67E3309-E4B0-482A-9015-431157CD57E5}"/>
                  </a:ext>
                </a:extLst>
              </p:cNvPr>
              <p:cNvSpPr/>
              <p:nvPr/>
            </p:nvSpPr>
            <p:spPr>
              <a:xfrm>
                <a:off x="-6461275" y="-338775"/>
                <a:ext cx="22050" cy="184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738" extrusionOk="0">
                    <a:moveTo>
                      <a:pt x="387" y="1"/>
                    </a:moveTo>
                    <a:cubicBezTo>
                      <a:pt x="202" y="1"/>
                      <a:pt x="25" y="124"/>
                      <a:pt x="14" y="350"/>
                    </a:cubicBezTo>
                    <a:cubicBezTo>
                      <a:pt x="0" y="592"/>
                      <a:pt x="191" y="738"/>
                      <a:pt x="393" y="738"/>
                    </a:cubicBezTo>
                    <a:cubicBezTo>
                      <a:pt x="481" y="738"/>
                      <a:pt x="570" y="710"/>
                      <a:pt x="647" y="652"/>
                    </a:cubicBezTo>
                    <a:lnTo>
                      <a:pt x="656" y="654"/>
                    </a:lnTo>
                    <a:cubicBezTo>
                      <a:pt x="864" y="555"/>
                      <a:pt x="882" y="236"/>
                      <a:pt x="684" y="115"/>
                    </a:cubicBezTo>
                    <a:lnTo>
                      <a:pt x="675" y="115"/>
                    </a:lnTo>
                    <a:cubicBezTo>
                      <a:pt x="593" y="38"/>
                      <a:pt x="489" y="1"/>
                      <a:pt x="3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231;p65">
                <a:extLst>
                  <a:ext uri="{FF2B5EF4-FFF2-40B4-BE49-F238E27FC236}">
                    <a16:creationId xmlns:a16="http://schemas.microsoft.com/office/drawing/2014/main" id="{473EBA46-E7CD-4D25-A003-FC8FE8B4B4F6}"/>
                  </a:ext>
                </a:extLst>
              </p:cNvPr>
              <p:cNvSpPr/>
              <p:nvPr/>
            </p:nvSpPr>
            <p:spPr>
              <a:xfrm>
                <a:off x="-6850775" y="-1027175"/>
                <a:ext cx="668375" cy="999450"/>
              </a:xfrm>
              <a:custGeom>
                <a:avLst/>
                <a:gdLst/>
                <a:ahLst/>
                <a:cxnLst/>
                <a:rect l="l" t="t" r="r" b="b"/>
                <a:pathLst>
                  <a:path w="26735" h="39978" extrusionOk="0">
                    <a:moveTo>
                      <a:pt x="13144" y="0"/>
                    </a:moveTo>
                    <a:cubicBezTo>
                      <a:pt x="12168" y="0"/>
                      <a:pt x="11046" y="202"/>
                      <a:pt x="9742" y="671"/>
                    </a:cubicBezTo>
                    <a:cubicBezTo>
                      <a:pt x="6043" y="2000"/>
                      <a:pt x="4384" y="6531"/>
                      <a:pt x="3445" y="13024"/>
                    </a:cubicBezTo>
                    <a:cubicBezTo>
                      <a:pt x="2506" y="19519"/>
                      <a:pt x="361" y="32258"/>
                      <a:pt x="171" y="34430"/>
                    </a:cubicBezTo>
                    <a:cubicBezTo>
                      <a:pt x="0" y="36382"/>
                      <a:pt x="6801" y="39977"/>
                      <a:pt x="11260" y="39977"/>
                    </a:cubicBezTo>
                    <a:cubicBezTo>
                      <a:pt x="11762" y="39977"/>
                      <a:pt x="12233" y="39932"/>
                      <a:pt x="12662" y="39834"/>
                    </a:cubicBezTo>
                    <a:cubicBezTo>
                      <a:pt x="13216" y="39706"/>
                      <a:pt x="9611" y="3816"/>
                      <a:pt x="10091" y="2298"/>
                    </a:cubicBezTo>
                    <a:cubicBezTo>
                      <a:pt x="10328" y="1549"/>
                      <a:pt x="11387" y="1112"/>
                      <a:pt x="12668" y="1112"/>
                    </a:cubicBezTo>
                    <a:cubicBezTo>
                      <a:pt x="13986" y="1112"/>
                      <a:pt x="15539" y="1575"/>
                      <a:pt x="16671" y="2640"/>
                    </a:cubicBezTo>
                    <a:cubicBezTo>
                      <a:pt x="18902" y="4740"/>
                      <a:pt x="21482" y="15912"/>
                      <a:pt x="22184" y="23972"/>
                    </a:cubicBezTo>
                    <a:cubicBezTo>
                      <a:pt x="22884" y="32031"/>
                      <a:pt x="22102" y="37429"/>
                      <a:pt x="22711" y="38012"/>
                    </a:cubicBezTo>
                    <a:cubicBezTo>
                      <a:pt x="22775" y="38074"/>
                      <a:pt x="22863" y="38102"/>
                      <a:pt x="22970" y="38102"/>
                    </a:cubicBezTo>
                    <a:cubicBezTo>
                      <a:pt x="23877" y="38102"/>
                      <a:pt x="26129" y="36064"/>
                      <a:pt x="26415" y="35248"/>
                    </a:cubicBezTo>
                    <a:cubicBezTo>
                      <a:pt x="26735" y="34336"/>
                      <a:pt x="21680" y="8104"/>
                      <a:pt x="19865" y="5181"/>
                    </a:cubicBezTo>
                    <a:cubicBezTo>
                      <a:pt x="18430" y="2872"/>
                      <a:pt x="16823" y="0"/>
                      <a:pt x="13144" y="0"/>
                    </a:cubicBez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232;p65">
                <a:extLst>
                  <a:ext uri="{FF2B5EF4-FFF2-40B4-BE49-F238E27FC236}">
                    <a16:creationId xmlns:a16="http://schemas.microsoft.com/office/drawing/2014/main" id="{1288F400-85D8-4E7D-83D4-6EE1CF54A9FB}"/>
                  </a:ext>
                </a:extLst>
              </p:cNvPr>
              <p:cNvSpPr/>
              <p:nvPr/>
            </p:nvSpPr>
            <p:spPr>
              <a:xfrm>
                <a:off x="-6622650" y="-1404175"/>
                <a:ext cx="314550" cy="505550"/>
              </a:xfrm>
              <a:custGeom>
                <a:avLst/>
                <a:gdLst/>
                <a:ahLst/>
                <a:cxnLst/>
                <a:rect l="l" t="t" r="r" b="b"/>
                <a:pathLst>
                  <a:path w="12582" h="20222" extrusionOk="0">
                    <a:moveTo>
                      <a:pt x="6030" y="1"/>
                    </a:moveTo>
                    <a:cubicBezTo>
                      <a:pt x="3990" y="1"/>
                      <a:pt x="1969" y="512"/>
                      <a:pt x="1219" y="1256"/>
                    </a:cubicBezTo>
                    <a:cubicBezTo>
                      <a:pt x="1" y="2461"/>
                      <a:pt x="459" y="7543"/>
                      <a:pt x="604" y="9606"/>
                    </a:cubicBezTo>
                    <a:cubicBezTo>
                      <a:pt x="679" y="10801"/>
                      <a:pt x="638" y="14051"/>
                      <a:pt x="818" y="14985"/>
                    </a:cubicBezTo>
                    <a:cubicBezTo>
                      <a:pt x="921" y="15528"/>
                      <a:pt x="2942" y="20040"/>
                      <a:pt x="5014" y="20216"/>
                    </a:cubicBezTo>
                    <a:cubicBezTo>
                      <a:pt x="5057" y="20220"/>
                      <a:pt x="5099" y="20222"/>
                      <a:pt x="5140" y="20222"/>
                    </a:cubicBezTo>
                    <a:cubicBezTo>
                      <a:pt x="7235" y="20222"/>
                      <a:pt x="5975" y="15539"/>
                      <a:pt x="6056" y="15121"/>
                    </a:cubicBezTo>
                    <a:cubicBezTo>
                      <a:pt x="6077" y="15018"/>
                      <a:pt x="6092" y="14910"/>
                      <a:pt x="6108" y="14802"/>
                    </a:cubicBezTo>
                    <a:cubicBezTo>
                      <a:pt x="6135" y="14629"/>
                      <a:pt x="6154" y="14459"/>
                      <a:pt x="6168" y="14292"/>
                    </a:cubicBezTo>
                    <a:cubicBezTo>
                      <a:pt x="6234" y="13623"/>
                      <a:pt x="6241" y="13042"/>
                      <a:pt x="6241" y="13042"/>
                    </a:cubicBezTo>
                    <a:cubicBezTo>
                      <a:pt x="6241" y="13042"/>
                      <a:pt x="6273" y="13051"/>
                      <a:pt x="6334" y="13068"/>
                    </a:cubicBezTo>
                    <a:cubicBezTo>
                      <a:pt x="6588" y="13135"/>
                      <a:pt x="7313" y="13304"/>
                      <a:pt x="8164" y="13304"/>
                    </a:cubicBezTo>
                    <a:cubicBezTo>
                      <a:pt x="9461" y="13304"/>
                      <a:pt x="11051" y="12911"/>
                      <a:pt x="11708" y="11164"/>
                    </a:cubicBezTo>
                    <a:cubicBezTo>
                      <a:pt x="12582" y="8848"/>
                      <a:pt x="12386" y="3064"/>
                      <a:pt x="10535" y="1311"/>
                    </a:cubicBezTo>
                    <a:cubicBezTo>
                      <a:pt x="9549" y="378"/>
                      <a:pt x="7783" y="1"/>
                      <a:pt x="6030" y="1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233;p65">
                <a:extLst>
                  <a:ext uri="{FF2B5EF4-FFF2-40B4-BE49-F238E27FC236}">
                    <a16:creationId xmlns:a16="http://schemas.microsoft.com/office/drawing/2014/main" id="{A4E5FB8F-1A29-46B4-B75E-7411DEB723DA}"/>
                  </a:ext>
                </a:extLst>
              </p:cNvPr>
              <p:cNvSpPr/>
              <p:nvPr/>
            </p:nvSpPr>
            <p:spPr>
              <a:xfrm>
                <a:off x="-6442725" y="-1162650"/>
                <a:ext cx="39000" cy="22500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900" extrusionOk="0">
                    <a:moveTo>
                      <a:pt x="64" y="1"/>
                    </a:moveTo>
                    <a:cubicBezTo>
                      <a:pt x="31" y="1"/>
                      <a:pt x="0" y="25"/>
                      <a:pt x="8" y="70"/>
                    </a:cubicBezTo>
                    <a:cubicBezTo>
                      <a:pt x="97" y="586"/>
                      <a:pt x="512" y="899"/>
                      <a:pt x="964" y="899"/>
                    </a:cubicBezTo>
                    <a:cubicBezTo>
                      <a:pt x="1152" y="899"/>
                      <a:pt x="1347" y="845"/>
                      <a:pt x="1527" y="728"/>
                    </a:cubicBezTo>
                    <a:cubicBezTo>
                      <a:pt x="1559" y="707"/>
                      <a:pt x="1545" y="660"/>
                      <a:pt x="1512" y="660"/>
                    </a:cubicBezTo>
                    <a:cubicBezTo>
                      <a:pt x="1507" y="660"/>
                      <a:pt x="1501" y="661"/>
                      <a:pt x="1495" y="664"/>
                    </a:cubicBezTo>
                    <a:cubicBezTo>
                      <a:pt x="1358" y="723"/>
                      <a:pt x="1218" y="751"/>
                      <a:pt x="1081" y="751"/>
                    </a:cubicBezTo>
                    <a:cubicBezTo>
                      <a:pt x="656" y="751"/>
                      <a:pt x="266" y="482"/>
                      <a:pt x="125" y="46"/>
                    </a:cubicBezTo>
                    <a:cubicBezTo>
                      <a:pt x="114" y="15"/>
                      <a:pt x="89" y="1"/>
                      <a:pt x="64" y="1"/>
                    </a:cubicBezTo>
                    <a:close/>
                  </a:path>
                </a:pathLst>
              </a:custGeom>
              <a:solidFill>
                <a:srgbClr val="502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234;p65">
                <a:extLst>
                  <a:ext uri="{FF2B5EF4-FFF2-40B4-BE49-F238E27FC236}">
                    <a16:creationId xmlns:a16="http://schemas.microsoft.com/office/drawing/2014/main" id="{E0555E2B-6FB4-44B4-9279-7933719C15EA}"/>
                  </a:ext>
                </a:extLst>
              </p:cNvPr>
              <p:cNvSpPr/>
              <p:nvPr/>
            </p:nvSpPr>
            <p:spPr>
              <a:xfrm>
                <a:off x="-6356825" y="-1223150"/>
                <a:ext cx="1730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849" extrusionOk="0">
                    <a:moveTo>
                      <a:pt x="360" y="0"/>
                    </a:moveTo>
                    <a:cubicBezTo>
                      <a:pt x="187" y="0"/>
                      <a:pt x="37" y="172"/>
                      <a:pt x="20" y="397"/>
                    </a:cubicBezTo>
                    <a:cubicBezTo>
                      <a:pt x="0" y="632"/>
                      <a:pt x="132" y="834"/>
                      <a:pt x="313" y="848"/>
                    </a:cubicBezTo>
                    <a:cubicBezTo>
                      <a:pt x="320" y="848"/>
                      <a:pt x="327" y="849"/>
                      <a:pt x="334" y="849"/>
                    </a:cubicBezTo>
                    <a:cubicBezTo>
                      <a:pt x="506" y="849"/>
                      <a:pt x="655" y="674"/>
                      <a:pt x="674" y="450"/>
                    </a:cubicBezTo>
                    <a:cubicBezTo>
                      <a:pt x="692" y="215"/>
                      <a:pt x="562" y="13"/>
                      <a:pt x="379" y="1"/>
                    </a:cubicBezTo>
                    <a:cubicBezTo>
                      <a:pt x="372" y="0"/>
                      <a:pt x="366" y="0"/>
                      <a:pt x="360" y="0"/>
                    </a:cubicBezTo>
                    <a:close/>
                  </a:path>
                </a:pathLst>
              </a:custGeom>
              <a:solidFill>
                <a:srgbClr val="502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235;p65">
                <a:extLst>
                  <a:ext uri="{FF2B5EF4-FFF2-40B4-BE49-F238E27FC236}">
                    <a16:creationId xmlns:a16="http://schemas.microsoft.com/office/drawing/2014/main" id="{D123E918-159C-4D0F-B0F0-0EB3F37CEBAB}"/>
                  </a:ext>
                </a:extLst>
              </p:cNvPr>
              <p:cNvSpPr/>
              <p:nvPr/>
            </p:nvSpPr>
            <p:spPr>
              <a:xfrm>
                <a:off x="-6458175" y="-1220475"/>
                <a:ext cx="17350" cy="212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51" extrusionOk="0">
                    <a:moveTo>
                      <a:pt x="361" y="1"/>
                    </a:moveTo>
                    <a:cubicBezTo>
                      <a:pt x="188" y="1"/>
                      <a:pt x="37" y="175"/>
                      <a:pt x="20" y="401"/>
                    </a:cubicBezTo>
                    <a:cubicBezTo>
                      <a:pt x="0" y="635"/>
                      <a:pt x="132" y="837"/>
                      <a:pt x="313" y="850"/>
                    </a:cubicBezTo>
                    <a:cubicBezTo>
                      <a:pt x="320" y="851"/>
                      <a:pt x="326" y="851"/>
                      <a:pt x="332" y="851"/>
                    </a:cubicBezTo>
                    <a:cubicBezTo>
                      <a:pt x="506" y="851"/>
                      <a:pt x="657" y="677"/>
                      <a:pt x="674" y="452"/>
                    </a:cubicBezTo>
                    <a:cubicBezTo>
                      <a:pt x="693" y="219"/>
                      <a:pt x="560" y="17"/>
                      <a:pt x="381" y="2"/>
                    </a:cubicBezTo>
                    <a:cubicBezTo>
                      <a:pt x="374" y="1"/>
                      <a:pt x="368" y="1"/>
                      <a:pt x="361" y="1"/>
                    </a:cubicBezTo>
                    <a:close/>
                  </a:path>
                </a:pathLst>
              </a:custGeom>
              <a:solidFill>
                <a:srgbClr val="502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236;p65">
                <a:extLst>
                  <a:ext uri="{FF2B5EF4-FFF2-40B4-BE49-F238E27FC236}">
                    <a16:creationId xmlns:a16="http://schemas.microsoft.com/office/drawing/2014/main" id="{813FF71A-3096-40A3-AE97-E4F50794591D}"/>
                  </a:ext>
                </a:extLst>
              </p:cNvPr>
              <p:cNvSpPr/>
              <p:nvPr/>
            </p:nvSpPr>
            <p:spPr>
              <a:xfrm>
                <a:off x="-6367425" y="-1278200"/>
                <a:ext cx="43025" cy="21000"/>
              </a:xfrm>
              <a:custGeom>
                <a:avLst/>
                <a:gdLst/>
                <a:ahLst/>
                <a:cxnLst/>
                <a:rect l="l" t="t" r="r" b="b"/>
                <a:pathLst>
                  <a:path w="1721" h="840" extrusionOk="0">
                    <a:moveTo>
                      <a:pt x="697" y="1"/>
                    </a:moveTo>
                    <a:cubicBezTo>
                      <a:pt x="336" y="1"/>
                      <a:pt x="55" y="125"/>
                      <a:pt x="31" y="311"/>
                    </a:cubicBezTo>
                    <a:cubicBezTo>
                      <a:pt x="1" y="536"/>
                      <a:pt x="348" y="765"/>
                      <a:pt x="807" y="825"/>
                    </a:cubicBezTo>
                    <a:cubicBezTo>
                      <a:pt x="882" y="834"/>
                      <a:pt x="956" y="839"/>
                      <a:pt x="1026" y="839"/>
                    </a:cubicBezTo>
                    <a:cubicBezTo>
                      <a:pt x="1386" y="839"/>
                      <a:pt x="1667" y="716"/>
                      <a:pt x="1690" y="530"/>
                    </a:cubicBezTo>
                    <a:cubicBezTo>
                      <a:pt x="1720" y="305"/>
                      <a:pt x="1373" y="76"/>
                      <a:pt x="914" y="15"/>
                    </a:cubicBezTo>
                    <a:cubicBezTo>
                      <a:pt x="839" y="5"/>
                      <a:pt x="766" y="1"/>
                      <a:pt x="697" y="1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237;p65">
                <a:extLst>
                  <a:ext uri="{FF2B5EF4-FFF2-40B4-BE49-F238E27FC236}">
                    <a16:creationId xmlns:a16="http://schemas.microsoft.com/office/drawing/2014/main" id="{A5D2BCE2-6CE8-4C6F-9514-B0A2B8F75AAB}"/>
                  </a:ext>
                </a:extLst>
              </p:cNvPr>
              <p:cNvSpPr/>
              <p:nvPr/>
            </p:nvSpPr>
            <p:spPr>
              <a:xfrm>
                <a:off x="-6475275" y="-1273875"/>
                <a:ext cx="43350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883" extrusionOk="0">
                    <a:moveTo>
                      <a:pt x="1140" y="1"/>
                    </a:moveTo>
                    <a:cubicBezTo>
                      <a:pt x="1026" y="1"/>
                      <a:pt x="902" y="15"/>
                      <a:pt x="774" y="46"/>
                    </a:cubicBezTo>
                    <a:cubicBezTo>
                      <a:pt x="324" y="152"/>
                      <a:pt x="1" y="414"/>
                      <a:pt x="53" y="634"/>
                    </a:cubicBezTo>
                    <a:cubicBezTo>
                      <a:pt x="89" y="791"/>
                      <a:pt x="310" y="883"/>
                      <a:pt x="598" y="883"/>
                    </a:cubicBezTo>
                    <a:cubicBezTo>
                      <a:pt x="711" y="883"/>
                      <a:pt x="834" y="869"/>
                      <a:pt x="961" y="839"/>
                    </a:cubicBezTo>
                    <a:cubicBezTo>
                      <a:pt x="1410" y="732"/>
                      <a:pt x="1733" y="471"/>
                      <a:pt x="1683" y="251"/>
                    </a:cubicBezTo>
                    <a:cubicBezTo>
                      <a:pt x="1646" y="93"/>
                      <a:pt x="1427" y="1"/>
                      <a:pt x="1140" y="1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238;p65">
                <a:extLst>
                  <a:ext uri="{FF2B5EF4-FFF2-40B4-BE49-F238E27FC236}">
                    <a16:creationId xmlns:a16="http://schemas.microsoft.com/office/drawing/2014/main" id="{EF94E500-B4CA-4987-9B18-2552B20367E9}"/>
                  </a:ext>
                </a:extLst>
              </p:cNvPr>
              <p:cNvSpPr/>
              <p:nvPr/>
            </p:nvSpPr>
            <p:spPr>
              <a:xfrm>
                <a:off x="-6397275" y="-1260025"/>
                <a:ext cx="31675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3614" extrusionOk="0">
                    <a:moveTo>
                      <a:pt x="553" y="0"/>
                    </a:moveTo>
                    <a:cubicBezTo>
                      <a:pt x="526" y="0"/>
                      <a:pt x="499" y="21"/>
                      <a:pt x="502" y="56"/>
                    </a:cubicBezTo>
                    <a:cubicBezTo>
                      <a:pt x="562" y="659"/>
                      <a:pt x="894" y="3138"/>
                      <a:pt x="725" y="3318"/>
                    </a:cubicBezTo>
                    <a:cubicBezTo>
                      <a:pt x="687" y="3358"/>
                      <a:pt x="637" y="3373"/>
                      <a:pt x="580" y="3373"/>
                    </a:cubicBezTo>
                    <a:cubicBezTo>
                      <a:pt x="432" y="3373"/>
                      <a:pt x="245" y="3266"/>
                      <a:pt x="158" y="3216"/>
                    </a:cubicBezTo>
                    <a:cubicBezTo>
                      <a:pt x="142" y="3207"/>
                      <a:pt x="126" y="3203"/>
                      <a:pt x="111" y="3203"/>
                    </a:cubicBezTo>
                    <a:cubicBezTo>
                      <a:pt x="42" y="3203"/>
                      <a:pt x="0" y="3294"/>
                      <a:pt x="64" y="3351"/>
                    </a:cubicBezTo>
                    <a:cubicBezTo>
                      <a:pt x="217" y="3488"/>
                      <a:pt x="478" y="3614"/>
                      <a:pt x="724" y="3614"/>
                    </a:cubicBezTo>
                    <a:cubicBezTo>
                      <a:pt x="750" y="3614"/>
                      <a:pt x="775" y="3613"/>
                      <a:pt x="800" y="3610"/>
                    </a:cubicBezTo>
                    <a:cubicBezTo>
                      <a:pt x="1267" y="3559"/>
                      <a:pt x="849" y="994"/>
                      <a:pt x="601" y="38"/>
                    </a:cubicBezTo>
                    <a:cubicBezTo>
                      <a:pt x="594" y="12"/>
                      <a:pt x="573" y="0"/>
                      <a:pt x="5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239;p65">
                <a:extLst>
                  <a:ext uri="{FF2B5EF4-FFF2-40B4-BE49-F238E27FC236}">
                    <a16:creationId xmlns:a16="http://schemas.microsoft.com/office/drawing/2014/main" id="{65663FDE-279B-438E-948E-30132B39BD66}"/>
                  </a:ext>
                </a:extLst>
              </p:cNvPr>
              <p:cNvSpPr/>
              <p:nvPr/>
            </p:nvSpPr>
            <p:spPr>
              <a:xfrm>
                <a:off x="-6642925" y="-1440125"/>
                <a:ext cx="323800" cy="252450"/>
              </a:xfrm>
              <a:custGeom>
                <a:avLst/>
                <a:gdLst/>
                <a:ahLst/>
                <a:cxnLst/>
                <a:rect l="l" t="t" r="r" b="b"/>
                <a:pathLst>
                  <a:path w="12952" h="10098" extrusionOk="0">
                    <a:moveTo>
                      <a:pt x="8982" y="1"/>
                    </a:moveTo>
                    <a:cubicBezTo>
                      <a:pt x="6692" y="1"/>
                      <a:pt x="1826" y="1952"/>
                      <a:pt x="932" y="3140"/>
                    </a:cubicBezTo>
                    <a:cubicBezTo>
                      <a:pt x="1" y="4376"/>
                      <a:pt x="586" y="9763"/>
                      <a:pt x="1270" y="10033"/>
                    </a:cubicBezTo>
                    <a:cubicBezTo>
                      <a:pt x="1382" y="10077"/>
                      <a:pt x="1492" y="10097"/>
                      <a:pt x="1601" y="10097"/>
                    </a:cubicBezTo>
                    <a:cubicBezTo>
                      <a:pt x="3343" y="10097"/>
                      <a:pt x="4647" y="4776"/>
                      <a:pt x="4647" y="4776"/>
                    </a:cubicBezTo>
                    <a:lnTo>
                      <a:pt x="4647" y="4776"/>
                    </a:lnTo>
                    <a:cubicBezTo>
                      <a:pt x="4647" y="4776"/>
                      <a:pt x="4312" y="6400"/>
                      <a:pt x="5473" y="6400"/>
                    </a:cubicBezTo>
                    <a:cubicBezTo>
                      <a:pt x="5491" y="6400"/>
                      <a:pt x="5509" y="6400"/>
                      <a:pt x="5527" y="6399"/>
                    </a:cubicBezTo>
                    <a:cubicBezTo>
                      <a:pt x="6668" y="6351"/>
                      <a:pt x="8520" y="4539"/>
                      <a:pt x="10660" y="4349"/>
                    </a:cubicBezTo>
                    <a:cubicBezTo>
                      <a:pt x="10702" y="4345"/>
                      <a:pt x="10743" y="4344"/>
                      <a:pt x="10784" y="4344"/>
                    </a:cubicBezTo>
                    <a:cubicBezTo>
                      <a:pt x="11937" y="4344"/>
                      <a:pt x="12709" y="5763"/>
                      <a:pt x="12709" y="5763"/>
                    </a:cubicBezTo>
                    <a:cubicBezTo>
                      <a:pt x="12709" y="5763"/>
                      <a:pt x="12951" y="4089"/>
                      <a:pt x="12787" y="3293"/>
                    </a:cubicBezTo>
                    <a:cubicBezTo>
                      <a:pt x="12622" y="2495"/>
                      <a:pt x="11824" y="2161"/>
                      <a:pt x="11824" y="2161"/>
                    </a:cubicBezTo>
                    <a:cubicBezTo>
                      <a:pt x="11824" y="2161"/>
                      <a:pt x="11401" y="181"/>
                      <a:pt x="9249" y="11"/>
                    </a:cubicBezTo>
                    <a:cubicBezTo>
                      <a:pt x="9165" y="4"/>
                      <a:pt x="9075" y="1"/>
                      <a:pt x="8982" y="1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240;p65">
                <a:extLst>
                  <a:ext uri="{FF2B5EF4-FFF2-40B4-BE49-F238E27FC236}">
                    <a16:creationId xmlns:a16="http://schemas.microsoft.com/office/drawing/2014/main" id="{B0224480-C31D-46C3-BFD7-3F63B2E838C7}"/>
                  </a:ext>
                </a:extLst>
              </p:cNvPr>
              <p:cNvSpPr/>
              <p:nvPr/>
            </p:nvSpPr>
            <p:spPr>
              <a:xfrm>
                <a:off x="-6664575" y="-1243825"/>
                <a:ext cx="94050" cy="8395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3358" extrusionOk="0">
                    <a:moveTo>
                      <a:pt x="2258" y="0"/>
                    </a:moveTo>
                    <a:cubicBezTo>
                      <a:pt x="2137" y="0"/>
                      <a:pt x="2009" y="11"/>
                      <a:pt x="1875" y="35"/>
                    </a:cubicBezTo>
                    <a:cubicBezTo>
                      <a:pt x="484" y="282"/>
                      <a:pt x="0" y="2501"/>
                      <a:pt x="1729" y="3230"/>
                    </a:cubicBezTo>
                    <a:cubicBezTo>
                      <a:pt x="1954" y="3324"/>
                      <a:pt x="2197" y="3357"/>
                      <a:pt x="2426" y="3357"/>
                    </a:cubicBezTo>
                    <a:cubicBezTo>
                      <a:pt x="2966" y="3357"/>
                      <a:pt x="3433" y="3173"/>
                      <a:pt x="3433" y="3173"/>
                    </a:cubicBezTo>
                    <a:lnTo>
                      <a:pt x="3761" y="650"/>
                    </a:lnTo>
                    <a:cubicBezTo>
                      <a:pt x="3761" y="650"/>
                      <a:pt x="3208" y="0"/>
                      <a:pt x="2258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241;p65">
                <a:extLst>
                  <a:ext uri="{FF2B5EF4-FFF2-40B4-BE49-F238E27FC236}">
                    <a16:creationId xmlns:a16="http://schemas.microsoft.com/office/drawing/2014/main" id="{8F459172-EA8E-4E80-9251-4A2A074F3B27}"/>
                  </a:ext>
                </a:extLst>
              </p:cNvPr>
              <p:cNvSpPr/>
              <p:nvPr/>
            </p:nvSpPr>
            <p:spPr>
              <a:xfrm>
                <a:off x="-6630775" y="-1226500"/>
                <a:ext cx="41000" cy="52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2102" extrusionOk="0">
                    <a:moveTo>
                      <a:pt x="405" y="0"/>
                    </a:moveTo>
                    <a:cubicBezTo>
                      <a:pt x="372" y="0"/>
                      <a:pt x="350" y="53"/>
                      <a:pt x="389" y="63"/>
                    </a:cubicBezTo>
                    <a:cubicBezTo>
                      <a:pt x="1013" y="252"/>
                      <a:pt x="1231" y="1018"/>
                      <a:pt x="1287" y="1518"/>
                    </a:cubicBezTo>
                    <a:cubicBezTo>
                      <a:pt x="1098" y="1408"/>
                      <a:pt x="868" y="1334"/>
                      <a:pt x="648" y="1334"/>
                    </a:cubicBezTo>
                    <a:cubicBezTo>
                      <a:pt x="399" y="1334"/>
                      <a:pt x="162" y="1429"/>
                      <a:pt x="15" y="1672"/>
                    </a:cubicBezTo>
                    <a:cubicBezTo>
                      <a:pt x="1" y="1684"/>
                      <a:pt x="14" y="1703"/>
                      <a:pt x="28" y="1703"/>
                    </a:cubicBezTo>
                    <a:cubicBezTo>
                      <a:pt x="33" y="1703"/>
                      <a:pt x="37" y="1701"/>
                      <a:pt x="42" y="1697"/>
                    </a:cubicBezTo>
                    <a:cubicBezTo>
                      <a:pt x="170" y="1614"/>
                      <a:pt x="324" y="1578"/>
                      <a:pt x="480" y="1578"/>
                    </a:cubicBezTo>
                    <a:cubicBezTo>
                      <a:pt x="820" y="1578"/>
                      <a:pt x="1172" y="1751"/>
                      <a:pt x="1306" y="2000"/>
                    </a:cubicBezTo>
                    <a:cubicBezTo>
                      <a:pt x="1343" y="2069"/>
                      <a:pt x="1382" y="2101"/>
                      <a:pt x="1419" y="2101"/>
                    </a:cubicBezTo>
                    <a:cubicBezTo>
                      <a:pt x="1503" y="2101"/>
                      <a:pt x="1576" y="1929"/>
                      <a:pt x="1595" y="1630"/>
                    </a:cubicBezTo>
                    <a:cubicBezTo>
                      <a:pt x="1640" y="930"/>
                      <a:pt x="1201" y="33"/>
                      <a:pt x="407" y="0"/>
                    </a:cubicBezTo>
                    <a:cubicBezTo>
                      <a:pt x="406" y="0"/>
                      <a:pt x="406" y="0"/>
                      <a:pt x="405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242;p65">
                <a:extLst>
                  <a:ext uri="{FF2B5EF4-FFF2-40B4-BE49-F238E27FC236}">
                    <a16:creationId xmlns:a16="http://schemas.microsoft.com/office/drawing/2014/main" id="{6E223801-F68F-4BCB-B3F2-0FF90A156D8E}"/>
                  </a:ext>
                </a:extLst>
              </p:cNvPr>
              <p:cNvSpPr/>
              <p:nvPr/>
            </p:nvSpPr>
            <p:spPr>
              <a:xfrm>
                <a:off x="-6646500" y="-1030325"/>
                <a:ext cx="165725" cy="224425"/>
              </a:xfrm>
              <a:custGeom>
                <a:avLst/>
                <a:gdLst/>
                <a:ahLst/>
                <a:cxnLst/>
                <a:rect l="l" t="t" r="r" b="b"/>
                <a:pathLst>
                  <a:path w="6629" h="8977" extrusionOk="0">
                    <a:moveTo>
                      <a:pt x="1754" y="1"/>
                    </a:moveTo>
                    <a:cubicBezTo>
                      <a:pt x="1754" y="1"/>
                      <a:pt x="376" y="1060"/>
                      <a:pt x="296" y="1747"/>
                    </a:cubicBezTo>
                    <a:cubicBezTo>
                      <a:pt x="0" y="4309"/>
                      <a:pt x="4464" y="8977"/>
                      <a:pt x="4464" y="8977"/>
                    </a:cubicBezTo>
                    <a:cubicBezTo>
                      <a:pt x="4464" y="8977"/>
                      <a:pt x="5266" y="5997"/>
                      <a:pt x="6628" y="5144"/>
                    </a:cubicBezTo>
                    <a:cubicBezTo>
                      <a:pt x="6628" y="5144"/>
                      <a:pt x="4377" y="4670"/>
                      <a:pt x="17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243;p65">
                <a:extLst>
                  <a:ext uri="{FF2B5EF4-FFF2-40B4-BE49-F238E27FC236}">
                    <a16:creationId xmlns:a16="http://schemas.microsoft.com/office/drawing/2014/main" id="{9D21C2AF-ACDC-4C09-9603-F24D6AF9DFF9}"/>
                  </a:ext>
                </a:extLst>
              </p:cNvPr>
              <p:cNvSpPr/>
              <p:nvPr/>
            </p:nvSpPr>
            <p:spPr>
              <a:xfrm>
                <a:off x="-6480850" y="-1007150"/>
                <a:ext cx="69875" cy="176100"/>
              </a:xfrm>
              <a:custGeom>
                <a:avLst/>
                <a:gdLst/>
                <a:ahLst/>
                <a:cxnLst/>
                <a:rect l="l" t="t" r="r" b="b"/>
                <a:pathLst>
                  <a:path w="2795" h="7044" extrusionOk="0">
                    <a:moveTo>
                      <a:pt x="469" y="0"/>
                    </a:moveTo>
                    <a:lnTo>
                      <a:pt x="469" y="0"/>
                    </a:lnTo>
                    <a:cubicBezTo>
                      <a:pt x="469" y="0"/>
                      <a:pt x="860" y="2390"/>
                      <a:pt x="1" y="4216"/>
                    </a:cubicBezTo>
                    <a:cubicBezTo>
                      <a:pt x="1" y="4216"/>
                      <a:pt x="1516" y="5199"/>
                      <a:pt x="1967" y="7044"/>
                    </a:cubicBezTo>
                    <a:cubicBezTo>
                      <a:pt x="1967" y="7044"/>
                      <a:pt x="2794" y="4072"/>
                      <a:pt x="2096" y="1830"/>
                    </a:cubicBezTo>
                    <a:cubicBezTo>
                      <a:pt x="1843" y="1019"/>
                      <a:pt x="469" y="0"/>
                      <a:pt x="4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244;p65">
                <a:extLst>
                  <a:ext uri="{FF2B5EF4-FFF2-40B4-BE49-F238E27FC236}">
                    <a16:creationId xmlns:a16="http://schemas.microsoft.com/office/drawing/2014/main" id="{23A20CE7-7BFD-4532-8462-99323F34F3FF}"/>
                  </a:ext>
                </a:extLst>
              </p:cNvPr>
              <p:cNvSpPr/>
              <p:nvPr/>
            </p:nvSpPr>
            <p:spPr>
              <a:xfrm>
                <a:off x="-6644000" y="-989500"/>
                <a:ext cx="243875" cy="193925"/>
              </a:xfrm>
              <a:custGeom>
                <a:avLst/>
                <a:gdLst/>
                <a:ahLst/>
                <a:cxnLst/>
                <a:rect l="l" t="t" r="r" b="b"/>
                <a:pathLst>
                  <a:path w="9755" h="7757" extrusionOk="0">
                    <a:moveTo>
                      <a:pt x="228" y="1"/>
                    </a:moveTo>
                    <a:cubicBezTo>
                      <a:pt x="216" y="1"/>
                      <a:pt x="198" y="47"/>
                      <a:pt x="193" y="84"/>
                    </a:cubicBezTo>
                    <a:cubicBezTo>
                      <a:pt x="0" y="1462"/>
                      <a:pt x="1052" y="4593"/>
                      <a:pt x="4490" y="7671"/>
                    </a:cubicBezTo>
                    <a:cubicBezTo>
                      <a:pt x="4511" y="7728"/>
                      <a:pt x="4568" y="7757"/>
                      <a:pt x="4627" y="7757"/>
                    </a:cubicBezTo>
                    <a:cubicBezTo>
                      <a:pt x="4699" y="7757"/>
                      <a:pt x="4775" y="7712"/>
                      <a:pt x="4786" y="7620"/>
                    </a:cubicBezTo>
                    <a:cubicBezTo>
                      <a:pt x="4973" y="6096"/>
                      <a:pt x="5644" y="4879"/>
                      <a:pt x="6501" y="3637"/>
                    </a:cubicBezTo>
                    <a:lnTo>
                      <a:pt x="6501" y="3635"/>
                    </a:lnTo>
                    <a:cubicBezTo>
                      <a:pt x="7656" y="4613"/>
                      <a:pt x="8152" y="6145"/>
                      <a:pt x="8409" y="6684"/>
                    </a:cubicBezTo>
                    <a:cubicBezTo>
                      <a:pt x="8410" y="6686"/>
                      <a:pt x="8412" y="6687"/>
                      <a:pt x="8413" y="6687"/>
                    </a:cubicBezTo>
                    <a:cubicBezTo>
                      <a:pt x="8515" y="6687"/>
                      <a:pt x="9755" y="2817"/>
                      <a:pt x="8695" y="1042"/>
                    </a:cubicBezTo>
                    <a:cubicBezTo>
                      <a:pt x="8672" y="1003"/>
                      <a:pt x="8632" y="986"/>
                      <a:pt x="8595" y="986"/>
                    </a:cubicBezTo>
                    <a:cubicBezTo>
                      <a:pt x="8542" y="986"/>
                      <a:pt x="8497" y="1022"/>
                      <a:pt x="8527" y="1079"/>
                    </a:cubicBezTo>
                    <a:cubicBezTo>
                      <a:pt x="9256" y="2441"/>
                      <a:pt x="8527" y="5507"/>
                      <a:pt x="8436" y="6139"/>
                    </a:cubicBezTo>
                    <a:cubicBezTo>
                      <a:pt x="8128" y="5142"/>
                      <a:pt x="7508" y="3897"/>
                      <a:pt x="6506" y="3608"/>
                    </a:cubicBezTo>
                    <a:cubicBezTo>
                      <a:pt x="6505" y="3608"/>
                      <a:pt x="6505" y="3608"/>
                      <a:pt x="6504" y="3608"/>
                    </a:cubicBezTo>
                    <a:cubicBezTo>
                      <a:pt x="6500" y="3608"/>
                      <a:pt x="6501" y="3615"/>
                      <a:pt x="6498" y="3619"/>
                    </a:cubicBezTo>
                    <a:cubicBezTo>
                      <a:pt x="6495" y="3610"/>
                      <a:pt x="6488" y="3602"/>
                      <a:pt x="6478" y="3602"/>
                    </a:cubicBezTo>
                    <a:cubicBezTo>
                      <a:pt x="6474" y="3602"/>
                      <a:pt x="6470" y="3603"/>
                      <a:pt x="6465" y="3607"/>
                    </a:cubicBezTo>
                    <a:cubicBezTo>
                      <a:pt x="5338" y="4520"/>
                      <a:pt x="4744" y="5916"/>
                      <a:pt x="4527" y="7326"/>
                    </a:cubicBezTo>
                    <a:cubicBezTo>
                      <a:pt x="3460" y="6396"/>
                      <a:pt x="2525" y="5006"/>
                      <a:pt x="1784" y="3840"/>
                    </a:cubicBezTo>
                    <a:cubicBezTo>
                      <a:pt x="1043" y="2678"/>
                      <a:pt x="363" y="1412"/>
                      <a:pt x="235" y="20"/>
                    </a:cubicBezTo>
                    <a:cubicBezTo>
                      <a:pt x="234" y="6"/>
                      <a:pt x="231" y="1"/>
                      <a:pt x="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245;p65">
                <a:extLst>
                  <a:ext uri="{FF2B5EF4-FFF2-40B4-BE49-F238E27FC236}">
                    <a16:creationId xmlns:a16="http://schemas.microsoft.com/office/drawing/2014/main" id="{31244CA2-A442-4325-8AEA-FC3B9A25033D}"/>
                  </a:ext>
                </a:extLst>
              </p:cNvPr>
              <p:cNvSpPr/>
              <p:nvPr/>
            </p:nvSpPr>
            <p:spPr>
              <a:xfrm>
                <a:off x="-6919125" y="-900425"/>
                <a:ext cx="348200" cy="857500"/>
              </a:xfrm>
              <a:custGeom>
                <a:avLst/>
                <a:gdLst/>
                <a:ahLst/>
                <a:cxnLst/>
                <a:rect l="l" t="t" r="r" b="b"/>
                <a:pathLst>
                  <a:path w="13928" h="34300" extrusionOk="0">
                    <a:moveTo>
                      <a:pt x="8718" y="1"/>
                    </a:moveTo>
                    <a:cubicBezTo>
                      <a:pt x="7626" y="1"/>
                      <a:pt x="6398" y="773"/>
                      <a:pt x="5424" y="2642"/>
                    </a:cubicBezTo>
                    <a:cubicBezTo>
                      <a:pt x="2630" y="7998"/>
                      <a:pt x="0" y="18198"/>
                      <a:pt x="389" y="20263"/>
                    </a:cubicBezTo>
                    <a:cubicBezTo>
                      <a:pt x="1087" y="23959"/>
                      <a:pt x="8334" y="33620"/>
                      <a:pt x="10167" y="34195"/>
                    </a:cubicBezTo>
                    <a:cubicBezTo>
                      <a:pt x="10395" y="34266"/>
                      <a:pt x="10625" y="34299"/>
                      <a:pt x="10852" y="34299"/>
                    </a:cubicBezTo>
                    <a:cubicBezTo>
                      <a:pt x="12451" y="34299"/>
                      <a:pt x="13927" y="32664"/>
                      <a:pt x="13814" y="31278"/>
                    </a:cubicBezTo>
                    <a:cubicBezTo>
                      <a:pt x="13684" y="29698"/>
                      <a:pt x="7426" y="18998"/>
                      <a:pt x="7713" y="18301"/>
                    </a:cubicBezTo>
                    <a:cubicBezTo>
                      <a:pt x="8134" y="17288"/>
                      <a:pt x="10721" y="9309"/>
                      <a:pt x="11396" y="4182"/>
                    </a:cubicBezTo>
                    <a:cubicBezTo>
                      <a:pt x="11714" y="1769"/>
                      <a:pt x="10371" y="1"/>
                      <a:pt x="871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246;p65">
                <a:extLst>
                  <a:ext uri="{FF2B5EF4-FFF2-40B4-BE49-F238E27FC236}">
                    <a16:creationId xmlns:a16="http://schemas.microsoft.com/office/drawing/2014/main" id="{376588A2-E05E-4869-B6DC-6CD3E6CEE586}"/>
                  </a:ext>
                </a:extLst>
              </p:cNvPr>
              <p:cNvSpPr/>
              <p:nvPr/>
            </p:nvSpPr>
            <p:spPr>
              <a:xfrm>
                <a:off x="-6713375" y="-141600"/>
                <a:ext cx="223125" cy="206425"/>
              </a:xfrm>
              <a:custGeom>
                <a:avLst/>
                <a:gdLst/>
                <a:ahLst/>
                <a:cxnLst/>
                <a:rect l="l" t="t" r="r" b="b"/>
                <a:pathLst>
                  <a:path w="8925" h="8257" extrusionOk="0">
                    <a:moveTo>
                      <a:pt x="5211" y="0"/>
                    </a:moveTo>
                    <a:cubicBezTo>
                      <a:pt x="4693" y="0"/>
                      <a:pt x="1" y="1341"/>
                      <a:pt x="1" y="1341"/>
                    </a:cubicBezTo>
                    <a:cubicBezTo>
                      <a:pt x="166" y="1704"/>
                      <a:pt x="559" y="2952"/>
                      <a:pt x="1887" y="4065"/>
                    </a:cubicBezTo>
                    <a:cubicBezTo>
                      <a:pt x="3217" y="5172"/>
                      <a:pt x="4148" y="4900"/>
                      <a:pt x="5037" y="5665"/>
                    </a:cubicBezTo>
                    <a:cubicBezTo>
                      <a:pt x="5511" y="6072"/>
                      <a:pt x="5843" y="7460"/>
                      <a:pt x="6576" y="8089"/>
                    </a:cubicBezTo>
                    <a:cubicBezTo>
                      <a:pt x="6680" y="8179"/>
                      <a:pt x="6874" y="8231"/>
                      <a:pt x="7106" y="8251"/>
                    </a:cubicBezTo>
                    <a:cubicBezTo>
                      <a:pt x="7148" y="8253"/>
                      <a:pt x="7194" y="8255"/>
                      <a:pt x="7243" y="8255"/>
                    </a:cubicBezTo>
                    <a:cubicBezTo>
                      <a:pt x="7254" y="8255"/>
                      <a:pt x="7266" y="8255"/>
                      <a:pt x="7277" y="8255"/>
                    </a:cubicBezTo>
                    <a:cubicBezTo>
                      <a:pt x="7311" y="8256"/>
                      <a:pt x="7344" y="8257"/>
                      <a:pt x="7378" y="8257"/>
                    </a:cubicBezTo>
                    <a:cubicBezTo>
                      <a:pt x="7501" y="8257"/>
                      <a:pt x="7624" y="8250"/>
                      <a:pt x="7747" y="8237"/>
                    </a:cubicBezTo>
                    <a:cubicBezTo>
                      <a:pt x="7801" y="8230"/>
                      <a:pt x="7850" y="8225"/>
                      <a:pt x="7904" y="8218"/>
                    </a:cubicBezTo>
                    <a:cubicBezTo>
                      <a:pt x="8064" y="8195"/>
                      <a:pt x="8221" y="8168"/>
                      <a:pt x="8357" y="8126"/>
                    </a:cubicBezTo>
                    <a:cubicBezTo>
                      <a:pt x="8410" y="8114"/>
                      <a:pt x="8462" y="8098"/>
                      <a:pt x="8513" y="8078"/>
                    </a:cubicBezTo>
                    <a:cubicBezTo>
                      <a:pt x="8740" y="7999"/>
                      <a:pt x="8892" y="7908"/>
                      <a:pt x="8898" y="7800"/>
                    </a:cubicBezTo>
                    <a:cubicBezTo>
                      <a:pt x="8924" y="7428"/>
                      <a:pt x="8612" y="4970"/>
                      <a:pt x="7358" y="3233"/>
                    </a:cubicBezTo>
                    <a:cubicBezTo>
                      <a:pt x="6710" y="2328"/>
                      <a:pt x="5412" y="144"/>
                      <a:pt x="5254" y="8"/>
                    </a:cubicBezTo>
                    <a:cubicBezTo>
                      <a:pt x="5247" y="3"/>
                      <a:pt x="5233" y="0"/>
                      <a:pt x="5211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247;p65">
                <a:extLst>
                  <a:ext uri="{FF2B5EF4-FFF2-40B4-BE49-F238E27FC236}">
                    <a16:creationId xmlns:a16="http://schemas.microsoft.com/office/drawing/2014/main" id="{47A22AEA-F7FD-4E9E-AB76-6E828270653C}"/>
                  </a:ext>
                </a:extLst>
              </p:cNvPr>
              <p:cNvSpPr/>
              <p:nvPr/>
            </p:nvSpPr>
            <p:spPr>
              <a:xfrm>
                <a:off x="-6527125" y="-18750"/>
                <a:ext cx="26575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3213" extrusionOk="0">
                    <a:moveTo>
                      <a:pt x="31" y="1"/>
                    </a:moveTo>
                    <a:cubicBezTo>
                      <a:pt x="16" y="1"/>
                      <a:pt x="0" y="15"/>
                      <a:pt x="6" y="29"/>
                    </a:cubicBezTo>
                    <a:cubicBezTo>
                      <a:pt x="412" y="1053"/>
                      <a:pt x="674" y="2135"/>
                      <a:pt x="907" y="3212"/>
                    </a:cubicBezTo>
                    <a:cubicBezTo>
                      <a:pt x="960" y="3200"/>
                      <a:pt x="1012" y="3184"/>
                      <a:pt x="1063" y="3164"/>
                    </a:cubicBezTo>
                    <a:cubicBezTo>
                      <a:pt x="820" y="2074"/>
                      <a:pt x="560" y="1020"/>
                      <a:pt x="48" y="11"/>
                    </a:cubicBezTo>
                    <a:cubicBezTo>
                      <a:pt x="44" y="4"/>
                      <a:pt x="37" y="1"/>
                      <a:pt x="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248;p65">
                <a:extLst>
                  <a:ext uri="{FF2B5EF4-FFF2-40B4-BE49-F238E27FC236}">
                    <a16:creationId xmlns:a16="http://schemas.microsoft.com/office/drawing/2014/main" id="{CC4995A8-B563-4D77-ACB3-D434C2B66BE3}"/>
                  </a:ext>
                </a:extLst>
              </p:cNvPr>
              <p:cNvSpPr/>
              <p:nvPr/>
            </p:nvSpPr>
            <p:spPr>
              <a:xfrm>
                <a:off x="-6542325" y="-15525"/>
                <a:ext cx="26550" cy="798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195" extrusionOk="0">
                    <a:moveTo>
                      <a:pt x="26" y="0"/>
                    </a:moveTo>
                    <a:cubicBezTo>
                      <a:pt x="13" y="0"/>
                      <a:pt x="0" y="13"/>
                      <a:pt x="8" y="29"/>
                    </a:cubicBezTo>
                    <a:cubicBezTo>
                      <a:pt x="403" y="1050"/>
                      <a:pt x="671" y="2124"/>
                      <a:pt x="905" y="3194"/>
                    </a:cubicBezTo>
                    <a:cubicBezTo>
                      <a:pt x="959" y="3187"/>
                      <a:pt x="1008" y="3182"/>
                      <a:pt x="1062" y="3175"/>
                    </a:cubicBezTo>
                    <a:cubicBezTo>
                      <a:pt x="816" y="2081"/>
                      <a:pt x="556" y="1021"/>
                      <a:pt x="43" y="11"/>
                    </a:cubicBezTo>
                    <a:cubicBezTo>
                      <a:pt x="39" y="4"/>
                      <a:pt x="32" y="0"/>
                      <a:pt x="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249;p65">
                <a:extLst>
                  <a:ext uri="{FF2B5EF4-FFF2-40B4-BE49-F238E27FC236}">
                    <a16:creationId xmlns:a16="http://schemas.microsoft.com/office/drawing/2014/main" id="{1D387EF3-80F9-48A2-BB00-71696CAA0EA7}"/>
                  </a:ext>
                </a:extLst>
              </p:cNvPr>
              <p:cNvSpPr/>
              <p:nvPr/>
            </p:nvSpPr>
            <p:spPr>
              <a:xfrm>
                <a:off x="-6557625" y="-12325"/>
                <a:ext cx="26175" cy="77125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3085" extrusionOk="0">
                    <a:moveTo>
                      <a:pt x="32" y="0"/>
                    </a:moveTo>
                    <a:cubicBezTo>
                      <a:pt x="18" y="0"/>
                      <a:pt x="0" y="15"/>
                      <a:pt x="7" y="30"/>
                    </a:cubicBezTo>
                    <a:cubicBezTo>
                      <a:pt x="388" y="1013"/>
                      <a:pt x="653" y="2044"/>
                      <a:pt x="876" y="3080"/>
                    </a:cubicBezTo>
                    <a:cubicBezTo>
                      <a:pt x="918" y="3082"/>
                      <a:pt x="964" y="3084"/>
                      <a:pt x="1013" y="3084"/>
                    </a:cubicBezTo>
                    <a:cubicBezTo>
                      <a:pt x="1024" y="3084"/>
                      <a:pt x="1036" y="3084"/>
                      <a:pt x="1047" y="3084"/>
                    </a:cubicBezTo>
                    <a:cubicBezTo>
                      <a:pt x="807" y="2022"/>
                      <a:pt x="546" y="993"/>
                      <a:pt x="44" y="9"/>
                    </a:cubicBezTo>
                    <a:cubicBezTo>
                      <a:pt x="42" y="3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250;p65">
                <a:extLst>
                  <a:ext uri="{FF2B5EF4-FFF2-40B4-BE49-F238E27FC236}">
                    <a16:creationId xmlns:a16="http://schemas.microsoft.com/office/drawing/2014/main" id="{EE5AC022-74EE-4608-A265-2DEFBD92BB93}"/>
                  </a:ext>
                </a:extLst>
              </p:cNvPr>
              <p:cNvSpPr/>
              <p:nvPr/>
            </p:nvSpPr>
            <p:spPr>
              <a:xfrm>
                <a:off x="-6921925" y="-885250"/>
                <a:ext cx="340800" cy="819850"/>
              </a:xfrm>
              <a:custGeom>
                <a:avLst/>
                <a:gdLst/>
                <a:ahLst/>
                <a:cxnLst/>
                <a:rect l="l" t="t" r="r" b="b"/>
                <a:pathLst>
                  <a:path w="13632" h="32794" extrusionOk="0">
                    <a:moveTo>
                      <a:pt x="9279" y="0"/>
                    </a:moveTo>
                    <a:cubicBezTo>
                      <a:pt x="7752" y="0"/>
                      <a:pt x="5907" y="1133"/>
                      <a:pt x="4847" y="3037"/>
                    </a:cubicBezTo>
                    <a:cubicBezTo>
                      <a:pt x="2501" y="7256"/>
                      <a:pt x="99" y="15677"/>
                      <a:pt x="50" y="19166"/>
                    </a:cubicBezTo>
                    <a:cubicBezTo>
                      <a:pt x="0" y="22656"/>
                      <a:pt x="7987" y="32793"/>
                      <a:pt x="7987" y="32793"/>
                    </a:cubicBezTo>
                    <a:cubicBezTo>
                      <a:pt x="11982" y="31764"/>
                      <a:pt x="13632" y="28674"/>
                      <a:pt x="13632" y="28674"/>
                    </a:cubicBezTo>
                    <a:cubicBezTo>
                      <a:pt x="13632" y="28674"/>
                      <a:pt x="7842" y="18064"/>
                      <a:pt x="7843" y="17411"/>
                    </a:cubicBezTo>
                    <a:cubicBezTo>
                      <a:pt x="7843" y="16760"/>
                      <a:pt x="9283" y="13900"/>
                      <a:pt x="11465" y="5656"/>
                    </a:cubicBezTo>
                    <a:cubicBezTo>
                      <a:pt x="12520" y="1671"/>
                      <a:pt x="11134" y="0"/>
                      <a:pt x="92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251;p65">
                <a:extLst>
                  <a:ext uri="{FF2B5EF4-FFF2-40B4-BE49-F238E27FC236}">
                    <a16:creationId xmlns:a16="http://schemas.microsoft.com/office/drawing/2014/main" id="{8C42AA03-BC58-4247-AFDD-BDA7D0A460A5}"/>
                  </a:ext>
                </a:extLst>
              </p:cNvPr>
              <p:cNvSpPr/>
              <p:nvPr/>
            </p:nvSpPr>
            <p:spPr>
              <a:xfrm>
                <a:off x="-6932175" y="-930050"/>
                <a:ext cx="351100" cy="843900"/>
              </a:xfrm>
              <a:custGeom>
                <a:avLst/>
                <a:gdLst/>
                <a:ahLst/>
                <a:cxnLst/>
                <a:rect l="l" t="t" r="r" b="b"/>
                <a:pathLst>
                  <a:path w="14044" h="33756" extrusionOk="0">
                    <a:moveTo>
                      <a:pt x="10308" y="1"/>
                    </a:moveTo>
                    <a:cubicBezTo>
                      <a:pt x="8460" y="1"/>
                      <a:pt x="6109" y="1783"/>
                      <a:pt x="4958" y="4478"/>
                    </a:cubicBezTo>
                    <a:cubicBezTo>
                      <a:pt x="3276" y="8416"/>
                      <a:pt x="0" y="17979"/>
                      <a:pt x="32" y="20457"/>
                    </a:cubicBezTo>
                    <a:cubicBezTo>
                      <a:pt x="64" y="22934"/>
                      <a:pt x="2128" y="25988"/>
                      <a:pt x="2905" y="27497"/>
                    </a:cubicBezTo>
                    <a:cubicBezTo>
                      <a:pt x="3681" y="29006"/>
                      <a:pt x="4377" y="33668"/>
                      <a:pt x="6796" y="33753"/>
                    </a:cubicBezTo>
                    <a:cubicBezTo>
                      <a:pt x="6828" y="33754"/>
                      <a:pt x="6861" y="33755"/>
                      <a:pt x="6895" y="33755"/>
                    </a:cubicBezTo>
                    <a:cubicBezTo>
                      <a:pt x="9317" y="33755"/>
                      <a:pt x="13037" y="30718"/>
                      <a:pt x="13645" y="28710"/>
                    </a:cubicBezTo>
                    <a:cubicBezTo>
                      <a:pt x="14043" y="27395"/>
                      <a:pt x="8955" y="19785"/>
                      <a:pt x="8892" y="19073"/>
                    </a:cubicBezTo>
                    <a:cubicBezTo>
                      <a:pt x="8829" y="18359"/>
                      <a:pt x="12277" y="10356"/>
                      <a:pt x="12843" y="4843"/>
                    </a:cubicBezTo>
                    <a:cubicBezTo>
                      <a:pt x="13196" y="1411"/>
                      <a:pt x="11951" y="1"/>
                      <a:pt x="10308" y="1"/>
                    </a:cubicBez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252;p65">
                <a:extLst>
                  <a:ext uri="{FF2B5EF4-FFF2-40B4-BE49-F238E27FC236}">
                    <a16:creationId xmlns:a16="http://schemas.microsoft.com/office/drawing/2014/main" id="{E8B1E16A-28C7-4A22-AE53-55B17A8D2554}"/>
                  </a:ext>
                </a:extLst>
              </p:cNvPr>
              <p:cNvSpPr/>
              <p:nvPr/>
            </p:nvSpPr>
            <p:spPr>
              <a:xfrm>
                <a:off x="-6709700" y="-730225"/>
                <a:ext cx="121425" cy="537725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1509" extrusionOk="0">
                    <a:moveTo>
                      <a:pt x="2933" y="1"/>
                    </a:moveTo>
                    <a:cubicBezTo>
                      <a:pt x="2910" y="1"/>
                      <a:pt x="2888" y="14"/>
                      <a:pt x="2881" y="45"/>
                    </a:cubicBezTo>
                    <a:cubicBezTo>
                      <a:pt x="2476" y="2013"/>
                      <a:pt x="1989" y="3963"/>
                      <a:pt x="1422" y="5895"/>
                    </a:cubicBezTo>
                    <a:cubicBezTo>
                      <a:pt x="1180" y="6722"/>
                      <a:pt x="919" y="7544"/>
                      <a:pt x="641" y="8359"/>
                    </a:cubicBezTo>
                    <a:cubicBezTo>
                      <a:pt x="427" y="8986"/>
                      <a:pt x="1" y="9726"/>
                      <a:pt x="31" y="10403"/>
                    </a:cubicBezTo>
                    <a:cubicBezTo>
                      <a:pt x="69" y="11250"/>
                      <a:pt x="4786" y="20454"/>
                      <a:pt x="4421" y="21346"/>
                    </a:cubicBezTo>
                    <a:cubicBezTo>
                      <a:pt x="4385" y="21436"/>
                      <a:pt x="4473" y="21508"/>
                      <a:pt x="4555" y="21508"/>
                    </a:cubicBezTo>
                    <a:cubicBezTo>
                      <a:pt x="4596" y="21508"/>
                      <a:pt x="4636" y="21490"/>
                      <a:pt x="4658" y="21446"/>
                    </a:cubicBezTo>
                    <a:cubicBezTo>
                      <a:pt x="4857" y="21045"/>
                      <a:pt x="4821" y="20804"/>
                      <a:pt x="4671" y="20385"/>
                    </a:cubicBezTo>
                    <a:cubicBezTo>
                      <a:pt x="4354" y="19498"/>
                      <a:pt x="423" y="11089"/>
                      <a:pt x="355" y="10698"/>
                    </a:cubicBezTo>
                    <a:cubicBezTo>
                      <a:pt x="239" y="10025"/>
                      <a:pt x="550" y="9453"/>
                      <a:pt x="764" y="8840"/>
                    </a:cubicBezTo>
                    <a:cubicBezTo>
                      <a:pt x="1096" y="7891"/>
                      <a:pt x="1404" y="6933"/>
                      <a:pt x="1687" y="5968"/>
                    </a:cubicBezTo>
                    <a:cubicBezTo>
                      <a:pt x="1811" y="5535"/>
                      <a:pt x="1928" y="5103"/>
                      <a:pt x="2040" y="4669"/>
                    </a:cubicBezTo>
                    <a:cubicBezTo>
                      <a:pt x="2055" y="4663"/>
                      <a:pt x="2069" y="4654"/>
                      <a:pt x="2078" y="4639"/>
                    </a:cubicBezTo>
                    <a:cubicBezTo>
                      <a:pt x="2552" y="3913"/>
                      <a:pt x="2898" y="2909"/>
                      <a:pt x="3151" y="2085"/>
                    </a:cubicBezTo>
                    <a:cubicBezTo>
                      <a:pt x="3166" y="2036"/>
                      <a:pt x="3123" y="2000"/>
                      <a:pt x="3082" y="2000"/>
                    </a:cubicBezTo>
                    <a:cubicBezTo>
                      <a:pt x="3061" y="2000"/>
                      <a:pt x="3040" y="2009"/>
                      <a:pt x="3028" y="2032"/>
                    </a:cubicBezTo>
                    <a:cubicBezTo>
                      <a:pt x="2793" y="2463"/>
                      <a:pt x="2542" y="2957"/>
                      <a:pt x="2332" y="3458"/>
                    </a:cubicBezTo>
                    <a:cubicBezTo>
                      <a:pt x="2590" y="2339"/>
                      <a:pt x="2811" y="1212"/>
                      <a:pt x="2998" y="76"/>
                    </a:cubicBezTo>
                    <a:cubicBezTo>
                      <a:pt x="3005" y="31"/>
                      <a:pt x="2967" y="1"/>
                      <a:pt x="29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253;p65">
                <a:extLst>
                  <a:ext uri="{FF2B5EF4-FFF2-40B4-BE49-F238E27FC236}">
                    <a16:creationId xmlns:a16="http://schemas.microsoft.com/office/drawing/2014/main" id="{9FE52AD9-8725-4A50-9211-906A802DBC6D}"/>
                  </a:ext>
                </a:extLst>
              </p:cNvPr>
              <p:cNvSpPr/>
              <p:nvPr/>
            </p:nvSpPr>
            <p:spPr>
              <a:xfrm>
                <a:off x="-6311350" y="-768475"/>
                <a:ext cx="96975" cy="452325"/>
              </a:xfrm>
              <a:custGeom>
                <a:avLst/>
                <a:gdLst/>
                <a:ahLst/>
                <a:cxnLst/>
                <a:rect l="l" t="t" r="r" b="b"/>
                <a:pathLst>
                  <a:path w="3879" h="18093" extrusionOk="0">
                    <a:moveTo>
                      <a:pt x="51" y="1"/>
                    </a:moveTo>
                    <a:cubicBezTo>
                      <a:pt x="26" y="1"/>
                      <a:pt x="0" y="21"/>
                      <a:pt x="9" y="53"/>
                    </a:cubicBezTo>
                    <a:cubicBezTo>
                      <a:pt x="1451" y="6009"/>
                      <a:pt x="2807" y="12046"/>
                      <a:pt x="3853" y="18082"/>
                    </a:cubicBezTo>
                    <a:cubicBezTo>
                      <a:pt x="3854" y="18089"/>
                      <a:pt x="3859" y="18092"/>
                      <a:pt x="3864" y="18092"/>
                    </a:cubicBezTo>
                    <a:cubicBezTo>
                      <a:pt x="3871" y="18092"/>
                      <a:pt x="3879" y="18086"/>
                      <a:pt x="3877" y="18076"/>
                    </a:cubicBezTo>
                    <a:cubicBezTo>
                      <a:pt x="2969" y="11957"/>
                      <a:pt x="1783" y="5986"/>
                      <a:pt x="89" y="30"/>
                    </a:cubicBezTo>
                    <a:cubicBezTo>
                      <a:pt x="83" y="10"/>
                      <a:pt x="67" y="1"/>
                      <a:pt x="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254;p65">
                <a:extLst>
                  <a:ext uri="{FF2B5EF4-FFF2-40B4-BE49-F238E27FC236}">
                    <a16:creationId xmlns:a16="http://schemas.microsoft.com/office/drawing/2014/main" id="{0E9841AC-4A32-498C-90A0-B752543401C2}"/>
                  </a:ext>
                </a:extLst>
              </p:cNvPr>
              <p:cNvSpPr/>
              <p:nvPr/>
            </p:nvSpPr>
            <p:spPr>
              <a:xfrm>
                <a:off x="-6840125" y="-196700"/>
                <a:ext cx="95925" cy="112375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4495" extrusionOk="0">
                    <a:moveTo>
                      <a:pt x="36" y="1"/>
                    </a:moveTo>
                    <a:cubicBezTo>
                      <a:pt x="19" y="1"/>
                      <a:pt x="1" y="16"/>
                      <a:pt x="7" y="35"/>
                    </a:cubicBezTo>
                    <a:cubicBezTo>
                      <a:pt x="263" y="835"/>
                      <a:pt x="552" y="1615"/>
                      <a:pt x="855" y="2398"/>
                    </a:cubicBezTo>
                    <a:cubicBezTo>
                      <a:pt x="1045" y="2887"/>
                      <a:pt x="1180" y="3472"/>
                      <a:pt x="1482" y="3906"/>
                    </a:cubicBezTo>
                    <a:cubicBezTo>
                      <a:pt x="1772" y="4322"/>
                      <a:pt x="2261" y="4495"/>
                      <a:pt x="2760" y="4495"/>
                    </a:cubicBezTo>
                    <a:cubicBezTo>
                      <a:pt x="3117" y="4495"/>
                      <a:pt x="3479" y="4407"/>
                      <a:pt x="3777" y="4256"/>
                    </a:cubicBezTo>
                    <a:cubicBezTo>
                      <a:pt x="3836" y="4228"/>
                      <a:pt x="3805" y="4139"/>
                      <a:pt x="3745" y="4138"/>
                    </a:cubicBezTo>
                    <a:cubicBezTo>
                      <a:pt x="3718" y="4137"/>
                      <a:pt x="3692" y="4137"/>
                      <a:pt x="3665" y="4137"/>
                    </a:cubicBezTo>
                    <a:cubicBezTo>
                      <a:pt x="3414" y="4137"/>
                      <a:pt x="3169" y="4163"/>
                      <a:pt x="2927" y="4163"/>
                    </a:cubicBezTo>
                    <a:cubicBezTo>
                      <a:pt x="2663" y="4163"/>
                      <a:pt x="2404" y="4132"/>
                      <a:pt x="2148" y="4002"/>
                    </a:cubicBezTo>
                    <a:cubicBezTo>
                      <a:pt x="1607" y="3726"/>
                      <a:pt x="1447" y="3135"/>
                      <a:pt x="1219" y="2603"/>
                    </a:cubicBezTo>
                    <a:cubicBezTo>
                      <a:pt x="846" y="1730"/>
                      <a:pt x="478" y="865"/>
                      <a:pt x="58" y="14"/>
                    </a:cubicBezTo>
                    <a:cubicBezTo>
                      <a:pt x="53" y="5"/>
                      <a:pt x="44" y="1"/>
                      <a:pt x="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255;p65">
                <a:extLst>
                  <a:ext uri="{FF2B5EF4-FFF2-40B4-BE49-F238E27FC236}">
                    <a16:creationId xmlns:a16="http://schemas.microsoft.com/office/drawing/2014/main" id="{C70FB64A-FE3D-45C0-9A6C-657AA37F7CFE}"/>
                  </a:ext>
                </a:extLst>
              </p:cNvPr>
              <p:cNvSpPr/>
              <p:nvPr/>
            </p:nvSpPr>
            <p:spPr>
              <a:xfrm>
                <a:off x="-5442675" y="-960475"/>
                <a:ext cx="300775" cy="646575"/>
              </a:xfrm>
              <a:custGeom>
                <a:avLst/>
                <a:gdLst/>
                <a:ahLst/>
                <a:cxnLst/>
                <a:rect l="l" t="t" r="r" b="b"/>
                <a:pathLst>
                  <a:path w="12031" h="25863" extrusionOk="0">
                    <a:moveTo>
                      <a:pt x="6398" y="1"/>
                    </a:moveTo>
                    <a:cubicBezTo>
                      <a:pt x="4573" y="1"/>
                      <a:pt x="2809" y="2048"/>
                      <a:pt x="3363" y="4222"/>
                    </a:cubicBezTo>
                    <a:cubicBezTo>
                      <a:pt x="4574" y="8975"/>
                      <a:pt x="5635" y="13144"/>
                      <a:pt x="5687" y="13518"/>
                    </a:cubicBezTo>
                    <a:cubicBezTo>
                      <a:pt x="5779" y="14180"/>
                      <a:pt x="236" y="22988"/>
                      <a:pt x="92" y="24387"/>
                    </a:cubicBezTo>
                    <a:cubicBezTo>
                      <a:pt x="0" y="25273"/>
                      <a:pt x="1409" y="25863"/>
                      <a:pt x="2753" y="25863"/>
                    </a:cubicBezTo>
                    <a:cubicBezTo>
                      <a:pt x="3532" y="25863"/>
                      <a:pt x="4290" y="25664"/>
                      <a:pt x="4719" y="25209"/>
                    </a:cubicBezTo>
                    <a:cubicBezTo>
                      <a:pt x="5912" y="23946"/>
                      <a:pt x="11277" y="17677"/>
                      <a:pt x="11751" y="14558"/>
                    </a:cubicBezTo>
                    <a:cubicBezTo>
                      <a:pt x="12031" y="12716"/>
                      <a:pt x="11583" y="7820"/>
                      <a:pt x="9057" y="2106"/>
                    </a:cubicBezTo>
                    <a:cubicBezTo>
                      <a:pt x="8392" y="601"/>
                      <a:pt x="7386" y="1"/>
                      <a:pt x="6398" y="1"/>
                    </a:cubicBezTo>
                    <a:close/>
                  </a:path>
                </a:pathLst>
              </a:custGeom>
              <a:solidFill>
                <a:srgbClr val="FFE6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256;p65">
                <a:extLst>
                  <a:ext uri="{FF2B5EF4-FFF2-40B4-BE49-F238E27FC236}">
                    <a16:creationId xmlns:a16="http://schemas.microsoft.com/office/drawing/2014/main" id="{98D32605-4E31-4C78-A7E2-02CAF76FB806}"/>
                  </a:ext>
                </a:extLst>
              </p:cNvPr>
              <p:cNvSpPr/>
              <p:nvPr/>
            </p:nvSpPr>
            <p:spPr>
              <a:xfrm>
                <a:off x="-5506225" y="-351100"/>
                <a:ext cx="181575" cy="198525"/>
              </a:xfrm>
              <a:custGeom>
                <a:avLst/>
                <a:gdLst/>
                <a:ahLst/>
                <a:cxnLst/>
                <a:rect l="l" t="t" r="r" b="b"/>
                <a:pathLst>
                  <a:path w="7263" h="7941" extrusionOk="0">
                    <a:moveTo>
                      <a:pt x="2708" y="0"/>
                    </a:moveTo>
                    <a:cubicBezTo>
                      <a:pt x="2667" y="0"/>
                      <a:pt x="2642" y="4"/>
                      <a:pt x="2634" y="12"/>
                    </a:cubicBezTo>
                    <a:cubicBezTo>
                      <a:pt x="2510" y="135"/>
                      <a:pt x="1438" y="2311"/>
                      <a:pt x="944" y="3168"/>
                    </a:cubicBezTo>
                    <a:cubicBezTo>
                      <a:pt x="0" y="4819"/>
                      <a:pt x="1120" y="7587"/>
                      <a:pt x="1316" y="7855"/>
                    </a:cubicBezTo>
                    <a:cubicBezTo>
                      <a:pt x="1361" y="7916"/>
                      <a:pt x="1454" y="7941"/>
                      <a:pt x="1577" y="7941"/>
                    </a:cubicBezTo>
                    <a:cubicBezTo>
                      <a:pt x="1613" y="7941"/>
                      <a:pt x="1651" y="7939"/>
                      <a:pt x="1691" y="7935"/>
                    </a:cubicBezTo>
                    <a:cubicBezTo>
                      <a:pt x="1732" y="7933"/>
                      <a:pt x="1770" y="7929"/>
                      <a:pt x="1809" y="7918"/>
                    </a:cubicBezTo>
                    <a:cubicBezTo>
                      <a:pt x="1986" y="7890"/>
                      <a:pt x="2160" y="7840"/>
                      <a:pt x="2326" y="7774"/>
                    </a:cubicBezTo>
                    <a:cubicBezTo>
                      <a:pt x="2362" y="7762"/>
                      <a:pt x="2396" y="7749"/>
                      <a:pt x="2430" y="7734"/>
                    </a:cubicBezTo>
                    <a:cubicBezTo>
                      <a:pt x="2608" y="7665"/>
                      <a:pt x="2779" y="7580"/>
                      <a:pt x="2942" y="7481"/>
                    </a:cubicBezTo>
                    <a:cubicBezTo>
                      <a:pt x="2980" y="7457"/>
                      <a:pt x="3016" y="7435"/>
                      <a:pt x="3050" y="7412"/>
                    </a:cubicBezTo>
                    <a:cubicBezTo>
                      <a:pt x="3239" y="7276"/>
                      <a:pt x="3367" y="7137"/>
                      <a:pt x="3381" y="7010"/>
                    </a:cubicBezTo>
                    <a:cubicBezTo>
                      <a:pt x="3436" y="6473"/>
                      <a:pt x="3274" y="5150"/>
                      <a:pt x="3655" y="4747"/>
                    </a:cubicBezTo>
                    <a:cubicBezTo>
                      <a:pt x="4371" y="3993"/>
                      <a:pt x="5114" y="3994"/>
                      <a:pt x="5845" y="3402"/>
                    </a:cubicBezTo>
                    <a:cubicBezTo>
                      <a:pt x="7041" y="2440"/>
                      <a:pt x="7150" y="1162"/>
                      <a:pt x="7263" y="834"/>
                    </a:cubicBezTo>
                    <a:cubicBezTo>
                      <a:pt x="7263" y="834"/>
                      <a:pt x="3310" y="0"/>
                      <a:pt x="2708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257;p65">
                <a:extLst>
                  <a:ext uri="{FF2B5EF4-FFF2-40B4-BE49-F238E27FC236}">
                    <a16:creationId xmlns:a16="http://schemas.microsoft.com/office/drawing/2014/main" id="{48BBAFCB-5C09-4261-A98A-8453541340EC}"/>
                  </a:ext>
                </a:extLst>
              </p:cNvPr>
              <p:cNvSpPr/>
              <p:nvPr/>
            </p:nvSpPr>
            <p:spPr>
              <a:xfrm>
                <a:off x="-5478700" y="-213700"/>
                <a:ext cx="17725" cy="60975"/>
              </a:xfrm>
              <a:custGeom>
                <a:avLst/>
                <a:gdLst/>
                <a:ahLst/>
                <a:cxnLst/>
                <a:rect l="l" t="t" r="r" b="b"/>
                <a:pathLst>
                  <a:path w="709" h="2439" extrusionOk="0">
                    <a:moveTo>
                      <a:pt x="48" y="1"/>
                    </a:moveTo>
                    <a:cubicBezTo>
                      <a:pt x="25" y="1"/>
                      <a:pt x="1" y="16"/>
                      <a:pt x="1" y="44"/>
                    </a:cubicBezTo>
                    <a:cubicBezTo>
                      <a:pt x="83" y="882"/>
                      <a:pt x="247" y="1675"/>
                      <a:pt x="590" y="2439"/>
                    </a:cubicBezTo>
                    <a:cubicBezTo>
                      <a:pt x="631" y="2437"/>
                      <a:pt x="669" y="2433"/>
                      <a:pt x="708" y="2424"/>
                    </a:cubicBezTo>
                    <a:cubicBezTo>
                      <a:pt x="479" y="1635"/>
                      <a:pt x="247" y="839"/>
                      <a:pt x="90" y="32"/>
                    </a:cubicBezTo>
                    <a:cubicBezTo>
                      <a:pt x="86" y="11"/>
                      <a:pt x="67" y="1"/>
                      <a:pt x="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258;p65">
                <a:extLst>
                  <a:ext uri="{FF2B5EF4-FFF2-40B4-BE49-F238E27FC236}">
                    <a16:creationId xmlns:a16="http://schemas.microsoft.com/office/drawing/2014/main" id="{1D9DEA35-B374-4A70-9C33-4531203BD0C3}"/>
                  </a:ext>
                </a:extLst>
              </p:cNvPr>
              <p:cNvSpPr/>
              <p:nvPr/>
            </p:nvSpPr>
            <p:spPr>
              <a:xfrm>
                <a:off x="-5462950" y="-217825"/>
                <a:ext cx="17500" cy="6110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2444" extrusionOk="0">
                    <a:moveTo>
                      <a:pt x="46" y="0"/>
                    </a:moveTo>
                    <a:cubicBezTo>
                      <a:pt x="23" y="0"/>
                      <a:pt x="0" y="15"/>
                      <a:pt x="2" y="40"/>
                    </a:cubicBezTo>
                    <a:cubicBezTo>
                      <a:pt x="77" y="884"/>
                      <a:pt x="247" y="1679"/>
                      <a:pt x="595" y="2443"/>
                    </a:cubicBezTo>
                    <a:cubicBezTo>
                      <a:pt x="631" y="2431"/>
                      <a:pt x="665" y="2418"/>
                      <a:pt x="699" y="2403"/>
                    </a:cubicBezTo>
                    <a:cubicBezTo>
                      <a:pt x="475" y="1619"/>
                      <a:pt x="246" y="832"/>
                      <a:pt x="87" y="31"/>
                    </a:cubicBezTo>
                    <a:cubicBezTo>
                      <a:pt x="83" y="10"/>
                      <a:pt x="65" y="0"/>
                      <a:pt x="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259;p65">
                <a:extLst>
                  <a:ext uri="{FF2B5EF4-FFF2-40B4-BE49-F238E27FC236}">
                    <a16:creationId xmlns:a16="http://schemas.microsoft.com/office/drawing/2014/main" id="{B085BADF-4797-42B8-86A5-E695FB104B5E}"/>
                  </a:ext>
                </a:extLst>
              </p:cNvPr>
              <p:cNvSpPr/>
              <p:nvPr/>
            </p:nvSpPr>
            <p:spPr>
              <a:xfrm>
                <a:off x="-5446825" y="-223450"/>
                <a:ext cx="16850" cy="59400"/>
              </a:xfrm>
              <a:custGeom>
                <a:avLst/>
                <a:gdLst/>
                <a:ahLst/>
                <a:cxnLst/>
                <a:rect l="l" t="t" r="r" b="b"/>
                <a:pathLst>
                  <a:path w="674" h="2376" extrusionOk="0">
                    <a:moveTo>
                      <a:pt x="46" y="1"/>
                    </a:moveTo>
                    <a:cubicBezTo>
                      <a:pt x="23" y="1"/>
                      <a:pt x="0" y="15"/>
                      <a:pt x="4" y="44"/>
                    </a:cubicBezTo>
                    <a:cubicBezTo>
                      <a:pt x="77" y="858"/>
                      <a:pt x="238" y="1630"/>
                      <a:pt x="565" y="2375"/>
                    </a:cubicBezTo>
                    <a:cubicBezTo>
                      <a:pt x="604" y="2351"/>
                      <a:pt x="640" y="2329"/>
                      <a:pt x="674" y="2306"/>
                    </a:cubicBezTo>
                    <a:cubicBezTo>
                      <a:pt x="458" y="1557"/>
                      <a:pt x="240" y="798"/>
                      <a:pt x="90" y="33"/>
                    </a:cubicBezTo>
                    <a:cubicBezTo>
                      <a:pt x="86" y="11"/>
                      <a:pt x="66" y="1"/>
                      <a:pt x="46" y="1"/>
                    </a:cubicBezTo>
                    <a:close/>
                  </a:path>
                </a:pathLst>
              </a:custGeom>
              <a:solidFill>
                <a:srgbClr val="EFC1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260;p65">
                <a:extLst>
                  <a:ext uri="{FF2B5EF4-FFF2-40B4-BE49-F238E27FC236}">
                    <a16:creationId xmlns:a16="http://schemas.microsoft.com/office/drawing/2014/main" id="{2057F9D4-892B-4D53-B642-AD2C4AD205F9}"/>
                  </a:ext>
                </a:extLst>
              </p:cNvPr>
              <p:cNvSpPr/>
              <p:nvPr/>
            </p:nvSpPr>
            <p:spPr>
              <a:xfrm>
                <a:off x="-5456325" y="-969000"/>
                <a:ext cx="328200" cy="676025"/>
              </a:xfrm>
              <a:custGeom>
                <a:avLst/>
                <a:gdLst/>
                <a:ahLst/>
                <a:cxnLst/>
                <a:rect l="l" t="t" r="r" b="b"/>
                <a:pathLst>
                  <a:path w="13128" h="27041" extrusionOk="0">
                    <a:moveTo>
                      <a:pt x="6797" y="1"/>
                    </a:moveTo>
                    <a:cubicBezTo>
                      <a:pt x="5091" y="1"/>
                      <a:pt x="3355" y="1286"/>
                      <a:pt x="3433" y="3914"/>
                    </a:cubicBezTo>
                    <a:cubicBezTo>
                      <a:pt x="3487" y="5690"/>
                      <a:pt x="5991" y="13150"/>
                      <a:pt x="5974" y="13876"/>
                    </a:cubicBezTo>
                    <a:cubicBezTo>
                      <a:pt x="5958" y="14600"/>
                      <a:pt x="90" y="23607"/>
                      <a:pt x="39" y="24764"/>
                    </a:cubicBezTo>
                    <a:cubicBezTo>
                      <a:pt x="0" y="25651"/>
                      <a:pt x="2697" y="27041"/>
                      <a:pt x="4906" y="27041"/>
                    </a:cubicBezTo>
                    <a:cubicBezTo>
                      <a:pt x="5582" y="27041"/>
                      <a:pt x="6212" y="26910"/>
                      <a:pt x="6705" y="26596"/>
                    </a:cubicBezTo>
                    <a:cubicBezTo>
                      <a:pt x="7296" y="26219"/>
                      <a:pt x="12318" y="18018"/>
                      <a:pt x="12722" y="14878"/>
                    </a:cubicBezTo>
                    <a:cubicBezTo>
                      <a:pt x="13127" y="11739"/>
                      <a:pt x="11031" y="4508"/>
                      <a:pt x="9621" y="1696"/>
                    </a:cubicBezTo>
                    <a:cubicBezTo>
                      <a:pt x="9057" y="572"/>
                      <a:pt x="7934" y="1"/>
                      <a:pt x="67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261;p65">
                <a:extLst>
                  <a:ext uri="{FF2B5EF4-FFF2-40B4-BE49-F238E27FC236}">
                    <a16:creationId xmlns:a16="http://schemas.microsoft.com/office/drawing/2014/main" id="{5B92D159-FC99-42CB-8E29-58FE36E2F9AB}"/>
                  </a:ext>
                </a:extLst>
              </p:cNvPr>
              <p:cNvSpPr/>
              <p:nvPr/>
            </p:nvSpPr>
            <p:spPr>
              <a:xfrm>
                <a:off x="-5470650" y="-395000"/>
                <a:ext cx="522225" cy="1437225"/>
              </a:xfrm>
              <a:custGeom>
                <a:avLst/>
                <a:gdLst/>
                <a:ahLst/>
                <a:cxnLst/>
                <a:rect l="l" t="t" r="r" b="b"/>
                <a:pathLst>
                  <a:path w="20889" h="57489" extrusionOk="0">
                    <a:moveTo>
                      <a:pt x="6998" y="1"/>
                    </a:moveTo>
                    <a:cubicBezTo>
                      <a:pt x="4847" y="1"/>
                      <a:pt x="2478" y="1584"/>
                      <a:pt x="1886" y="5110"/>
                    </a:cubicBezTo>
                    <a:cubicBezTo>
                      <a:pt x="448" y="13667"/>
                      <a:pt x="0" y="27327"/>
                      <a:pt x="130" y="29184"/>
                    </a:cubicBezTo>
                    <a:cubicBezTo>
                      <a:pt x="258" y="31038"/>
                      <a:pt x="14473" y="52122"/>
                      <a:pt x="14507" y="52638"/>
                    </a:cubicBezTo>
                    <a:cubicBezTo>
                      <a:pt x="14507" y="52638"/>
                      <a:pt x="13992" y="53425"/>
                      <a:pt x="13409" y="54366"/>
                    </a:cubicBezTo>
                    <a:cubicBezTo>
                      <a:pt x="13406" y="54371"/>
                      <a:pt x="13403" y="54375"/>
                      <a:pt x="13401" y="54381"/>
                    </a:cubicBezTo>
                    <a:cubicBezTo>
                      <a:pt x="12575" y="55703"/>
                      <a:pt x="11611" y="57325"/>
                      <a:pt x="11755" y="57460"/>
                    </a:cubicBezTo>
                    <a:cubicBezTo>
                      <a:pt x="11777" y="57479"/>
                      <a:pt x="11813" y="57489"/>
                      <a:pt x="11861" y="57489"/>
                    </a:cubicBezTo>
                    <a:cubicBezTo>
                      <a:pt x="12969" y="57489"/>
                      <a:pt x="20652" y="52490"/>
                      <a:pt x="20824" y="51905"/>
                    </a:cubicBezTo>
                    <a:cubicBezTo>
                      <a:pt x="20888" y="51671"/>
                      <a:pt x="20266" y="50805"/>
                      <a:pt x="19733" y="50039"/>
                    </a:cubicBezTo>
                    <a:cubicBezTo>
                      <a:pt x="19347" y="49494"/>
                      <a:pt x="19017" y="49001"/>
                      <a:pt x="19002" y="48834"/>
                    </a:cubicBezTo>
                    <a:cubicBezTo>
                      <a:pt x="17681" y="33336"/>
                      <a:pt x="8277" y="27660"/>
                      <a:pt x="8131" y="26069"/>
                    </a:cubicBezTo>
                    <a:cubicBezTo>
                      <a:pt x="7987" y="24476"/>
                      <a:pt x="15532" y="9192"/>
                      <a:pt x="10145" y="1548"/>
                    </a:cubicBezTo>
                    <a:cubicBezTo>
                      <a:pt x="9435" y="540"/>
                      <a:pt x="8253" y="1"/>
                      <a:pt x="6998" y="1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262;p65">
                <a:extLst>
                  <a:ext uri="{FF2B5EF4-FFF2-40B4-BE49-F238E27FC236}">
                    <a16:creationId xmlns:a16="http://schemas.microsoft.com/office/drawing/2014/main" id="{E709BBC5-1563-46BA-8A09-84823BAB204D}"/>
                  </a:ext>
                </a:extLst>
              </p:cNvPr>
              <p:cNvSpPr/>
              <p:nvPr/>
            </p:nvSpPr>
            <p:spPr>
              <a:xfrm>
                <a:off x="-5180375" y="856000"/>
                <a:ext cx="231950" cy="186225"/>
              </a:xfrm>
              <a:custGeom>
                <a:avLst/>
                <a:gdLst/>
                <a:ahLst/>
                <a:cxnLst/>
                <a:rect l="l" t="t" r="r" b="b"/>
                <a:pathLst>
                  <a:path w="9278" h="7449" extrusionOk="0">
                    <a:moveTo>
                      <a:pt x="8122" y="0"/>
                    </a:moveTo>
                    <a:cubicBezTo>
                      <a:pt x="4007" y="4192"/>
                      <a:pt x="2458" y="5202"/>
                      <a:pt x="1921" y="5202"/>
                    </a:cubicBezTo>
                    <a:cubicBezTo>
                      <a:pt x="1461" y="5202"/>
                      <a:pt x="1744" y="4459"/>
                      <a:pt x="1790" y="4341"/>
                    </a:cubicBezTo>
                    <a:lnTo>
                      <a:pt x="1790" y="4341"/>
                    </a:lnTo>
                    <a:cubicBezTo>
                      <a:pt x="964" y="5663"/>
                      <a:pt x="0" y="7285"/>
                      <a:pt x="144" y="7420"/>
                    </a:cubicBezTo>
                    <a:cubicBezTo>
                      <a:pt x="166" y="7439"/>
                      <a:pt x="202" y="7449"/>
                      <a:pt x="250" y="7449"/>
                    </a:cubicBezTo>
                    <a:cubicBezTo>
                      <a:pt x="1358" y="7449"/>
                      <a:pt x="9041" y="2450"/>
                      <a:pt x="9213" y="1865"/>
                    </a:cubicBezTo>
                    <a:cubicBezTo>
                      <a:pt x="9277" y="1631"/>
                      <a:pt x="8655" y="765"/>
                      <a:pt x="81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263;p65">
                <a:extLst>
                  <a:ext uri="{FF2B5EF4-FFF2-40B4-BE49-F238E27FC236}">
                    <a16:creationId xmlns:a16="http://schemas.microsoft.com/office/drawing/2014/main" id="{8D51FC91-67F9-434C-ADFE-52A9C4C14295}"/>
                  </a:ext>
                </a:extLst>
              </p:cNvPr>
              <p:cNvSpPr/>
              <p:nvPr/>
            </p:nvSpPr>
            <p:spPr>
              <a:xfrm>
                <a:off x="-5453150" y="-396525"/>
                <a:ext cx="524725" cy="1468975"/>
              </a:xfrm>
              <a:custGeom>
                <a:avLst/>
                <a:gdLst/>
                <a:ahLst/>
                <a:cxnLst/>
                <a:rect l="l" t="t" r="r" b="b"/>
                <a:pathLst>
                  <a:path w="20989" h="58759" extrusionOk="0">
                    <a:moveTo>
                      <a:pt x="11391" y="1"/>
                    </a:moveTo>
                    <a:cubicBezTo>
                      <a:pt x="9227" y="1"/>
                      <a:pt x="6854" y="1637"/>
                      <a:pt x="6292" y="5243"/>
                    </a:cubicBezTo>
                    <a:cubicBezTo>
                      <a:pt x="5186" y="12360"/>
                      <a:pt x="4780" y="25969"/>
                      <a:pt x="4761" y="27832"/>
                    </a:cubicBezTo>
                    <a:cubicBezTo>
                      <a:pt x="4723" y="30782"/>
                      <a:pt x="5662" y="54695"/>
                      <a:pt x="5671" y="55153"/>
                    </a:cubicBezTo>
                    <a:cubicBezTo>
                      <a:pt x="5671" y="55153"/>
                      <a:pt x="4611" y="55755"/>
                      <a:pt x="3422" y="56455"/>
                    </a:cubicBezTo>
                    <a:cubicBezTo>
                      <a:pt x="1831" y="57398"/>
                      <a:pt x="1" y="58523"/>
                      <a:pt x="146" y="58649"/>
                    </a:cubicBezTo>
                    <a:cubicBezTo>
                      <a:pt x="235" y="58725"/>
                      <a:pt x="599" y="58759"/>
                      <a:pt x="1147" y="58759"/>
                    </a:cubicBezTo>
                    <a:cubicBezTo>
                      <a:pt x="3922" y="58759"/>
                      <a:pt x="11404" y="57898"/>
                      <a:pt x="11537" y="57384"/>
                    </a:cubicBezTo>
                    <a:cubicBezTo>
                      <a:pt x="11589" y="57173"/>
                      <a:pt x="11347" y="56609"/>
                      <a:pt x="11122" y="56063"/>
                    </a:cubicBezTo>
                    <a:cubicBezTo>
                      <a:pt x="10920" y="55569"/>
                      <a:pt x="10745" y="55093"/>
                      <a:pt x="10823" y="54915"/>
                    </a:cubicBezTo>
                    <a:cubicBezTo>
                      <a:pt x="17476" y="39591"/>
                      <a:pt x="13764" y="27625"/>
                      <a:pt x="13568" y="26039"/>
                    </a:cubicBezTo>
                    <a:cubicBezTo>
                      <a:pt x="13382" y="24451"/>
                      <a:pt x="20989" y="9946"/>
                      <a:pt x="14446" y="1443"/>
                    </a:cubicBezTo>
                    <a:cubicBezTo>
                      <a:pt x="13719" y="500"/>
                      <a:pt x="12587" y="1"/>
                      <a:pt x="11391" y="1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264;p65">
                <a:extLst>
                  <a:ext uri="{FF2B5EF4-FFF2-40B4-BE49-F238E27FC236}">
                    <a16:creationId xmlns:a16="http://schemas.microsoft.com/office/drawing/2014/main" id="{49B297B8-6F2E-4361-9B52-858C619B82D6}"/>
                  </a:ext>
                </a:extLst>
              </p:cNvPr>
              <p:cNvSpPr/>
              <p:nvPr/>
            </p:nvSpPr>
            <p:spPr>
              <a:xfrm>
                <a:off x="-5453150" y="1005050"/>
                <a:ext cx="289700" cy="67400"/>
              </a:xfrm>
              <a:custGeom>
                <a:avLst/>
                <a:gdLst/>
                <a:ahLst/>
                <a:cxnLst/>
                <a:rect l="l" t="t" r="r" b="b"/>
                <a:pathLst>
                  <a:path w="11588" h="2696" extrusionOk="0">
                    <a:moveTo>
                      <a:pt x="11122" y="0"/>
                    </a:moveTo>
                    <a:cubicBezTo>
                      <a:pt x="7043" y="1026"/>
                      <a:pt x="4926" y="1350"/>
                      <a:pt x="3878" y="1350"/>
                    </a:cubicBezTo>
                    <a:cubicBezTo>
                      <a:pt x="2085" y="1350"/>
                      <a:pt x="3426" y="401"/>
                      <a:pt x="3426" y="401"/>
                    </a:cubicBezTo>
                    <a:lnTo>
                      <a:pt x="3422" y="392"/>
                    </a:lnTo>
                    <a:cubicBezTo>
                      <a:pt x="1829" y="1335"/>
                      <a:pt x="1" y="2460"/>
                      <a:pt x="144" y="2586"/>
                    </a:cubicBezTo>
                    <a:cubicBezTo>
                      <a:pt x="234" y="2662"/>
                      <a:pt x="598" y="2696"/>
                      <a:pt x="1146" y="2696"/>
                    </a:cubicBezTo>
                    <a:cubicBezTo>
                      <a:pt x="3922" y="2696"/>
                      <a:pt x="11404" y="1835"/>
                      <a:pt x="11537" y="1321"/>
                    </a:cubicBezTo>
                    <a:cubicBezTo>
                      <a:pt x="11588" y="1110"/>
                      <a:pt x="11345" y="546"/>
                      <a:pt x="111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265;p65">
                <a:extLst>
                  <a:ext uri="{FF2B5EF4-FFF2-40B4-BE49-F238E27FC236}">
                    <a16:creationId xmlns:a16="http://schemas.microsoft.com/office/drawing/2014/main" id="{6B5E46C0-BDE7-48B1-97B6-D52420D1872F}"/>
                  </a:ext>
                </a:extLst>
              </p:cNvPr>
              <p:cNvSpPr/>
              <p:nvPr/>
            </p:nvSpPr>
            <p:spPr>
              <a:xfrm>
                <a:off x="-5140375" y="508750"/>
                <a:ext cx="59500" cy="359400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4376" extrusionOk="0">
                    <a:moveTo>
                      <a:pt x="2306" y="0"/>
                    </a:moveTo>
                    <a:cubicBezTo>
                      <a:pt x="2288" y="0"/>
                      <a:pt x="2270" y="12"/>
                      <a:pt x="2269" y="36"/>
                    </a:cubicBezTo>
                    <a:cubicBezTo>
                      <a:pt x="2062" y="4830"/>
                      <a:pt x="1143" y="9662"/>
                      <a:pt x="11" y="14308"/>
                    </a:cubicBezTo>
                    <a:cubicBezTo>
                      <a:pt x="1" y="14350"/>
                      <a:pt x="31" y="14375"/>
                      <a:pt x="63" y="14375"/>
                    </a:cubicBezTo>
                    <a:cubicBezTo>
                      <a:pt x="84" y="14375"/>
                      <a:pt x="106" y="14363"/>
                      <a:pt x="115" y="14337"/>
                    </a:cubicBezTo>
                    <a:cubicBezTo>
                      <a:pt x="1787" y="9881"/>
                      <a:pt x="2380" y="4771"/>
                      <a:pt x="2342" y="36"/>
                    </a:cubicBezTo>
                    <a:cubicBezTo>
                      <a:pt x="2341" y="12"/>
                      <a:pt x="2324" y="0"/>
                      <a:pt x="2306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266;p65">
                <a:extLst>
                  <a:ext uri="{FF2B5EF4-FFF2-40B4-BE49-F238E27FC236}">
                    <a16:creationId xmlns:a16="http://schemas.microsoft.com/office/drawing/2014/main" id="{226699B1-FD2B-4985-8940-353F6069D23A}"/>
                  </a:ext>
                </a:extLst>
              </p:cNvPr>
              <p:cNvSpPr/>
              <p:nvPr/>
            </p:nvSpPr>
            <p:spPr>
              <a:xfrm>
                <a:off x="-5350525" y="-183350"/>
                <a:ext cx="46775" cy="763150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30526" extrusionOk="0">
                    <a:moveTo>
                      <a:pt x="1798" y="0"/>
                    </a:moveTo>
                    <a:cubicBezTo>
                      <a:pt x="1763" y="0"/>
                      <a:pt x="1729" y="22"/>
                      <a:pt x="1727" y="66"/>
                    </a:cubicBezTo>
                    <a:cubicBezTo>
                      <a:pt x="1527" y="5198"/>
                      <a:pt x="1105" y="10298"/>
                      <a:pt x="545" y="15401"/>
                    </a:cubicBezTo>
                    <a:cubicBezTo>
                      <a:pt x="0" y="20367"/>
                      <a:pt x="93" y="25244"/>
                      <a:pt x="804" y="30190"/>
                    </a:cubicBezTo>
                    <a:cubicBezTo>
                      <a:pt x="819" y="30296"/>
                      <a:pt x="931" y="30526"/>
                      <a:pt x="963" y="30526"/>
                    </a:cubicBezTo>
                    <a:cubicBezTo>
                      <a:pt x="970" y="30526"/>
                      <a:pt x="973" y="30516"/>
                      <a:pt x="972" y="30494"/>
                    </a:cubicBezTo>
                    <a:cubicBezTo>
                      <a:pt x="789" y="28041"/>
                      <a:pt x="553" y="25273"/>
                      <a:pt x="485" y="22813"/>
                    </a:cubicBezTo>
                    <a:cubicBezTo>
                      <a:pt x="416" y="20257"/>
                      <a:pt x="641" y="17725"/>
                      <a:pt x="910" y="15187"/>
                    </a:cubicBezTo>
                    <a:cubicBezTo>
                      <a:pt x="1445" y="10159"/>
                      <a:pt x="1822" y="5129"/>
                      <a:pt x="1870" y="71"/>
                    </a:cubicBezTo>
                    <a:cubicBezTo>
                      <a:pt x="1870" y="24"/>
                      <a:pt x="1834" y="0"/>
                      <a:pt x="17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267;p65">
                <a:extLst>
                  <a:ext uri="{FF2B5EF4-FFF2-40B4-BE49-F238E27FC236}">
                    <a16:creationId xmlns:a16="http://schemas.microsoft.com/office/drawing/2014/main" id="{A8630BA0-9BF3-46B5-9C38-C0CB2F0E2B11}"/>
                  </a:ext>
                </a:extLst>
              </p:cNvPr>
              <p:cNvSpPr/>
              <p:nvPr/>
            </p:nvSpPr>
            <p:spPr>
              <a:xfrm>
                <a:off x="-5483825" y="-417925"/>
                <a:ext cx="561350" cy="894850"/>
              </a:xfrm>
              <a:custGeom>
                <a:avLst/>
                <a:gdLst/>
                <a:ahLst/>
                <a:cxnLst/>
                <a:rect l="l" t="t" r="r" b="b"/>
                <a:pathLst>
                  <a:path w="22454" h="35794" extrusionOk="0">
                    <a:moveTo>
                      <a:pt x="3281" y="1"/>
                    </a:moveTo>
                    <a:cubicBezTo>
                      <a:pt x="3281" y="1"/>
                      <a:pt x="411" y="11511"/>
                      <a:pt x="191" y="21622"/>
                    </a:cubicBezTo>
                    <a:cubicBezTo>
                      <a:pt x="1" y="30351"/>
                      <a:pt x="638" y="34536"/>
                      <a:pt x="638" y="34536"/>
                    </a:cubicBezTo>
                    <a:cubicBezTo>
                      <a:pt x="638" y="34536"/>
                      <a:pt x="4592" y="35794"/>
                      <a:pt x="9386" y="35794"/>
                    </a:cubicBezTo>
                    <a:cubicBezTo>
                      <a:pt x="10178" y="35794"/>
                      <a:pt x="10993" y="35760"/>
                      <a:pt x="11817" y="35680"/>
                    </a:cubicBezTo>
                    <a:cubicBezTo>
                      <a:pt x="11770" y="31063"/>
                      <a:pt x="12768" y="22635"/>
                      <a:pt x="12768" y="22635"/>
                    </a:cubicBezTo>
                    <a:cubicBezTo>
                      <a:pt x="12768" y="22635"/>
                      <a:pt x="14658" y="30129"/>
                      <a:pt x="15205" y="35067"/>
                    </a:cubicBezTo>
                    <a:cubicBezTo>
                      <a:pt x="16493" y="34722"/>
                      <a:pt x="17753" y="34217"/>
                      <a:pt x="18938" y="33523"/>
                    </a:cubicBezTo>
                    <a:cubicBezTo>
                      <a:pt x="18938" y="33523"/>
                      <a:pt x="18154" y="24384"/>
                      <a:pt x="18332" y="21234"/>
                    </a:cubicBezTo>
                    <a:cubicBezTo>
                      <a:pt x="18509" y="18084"/>
                      <a:pt x="22454" y="8872"/>
                      <a:pt x="17280" y="1"/>
                    </a:cubicBezTo>
                    <a:close/>
                  </a:path>
                </a:pathLst>
              </a:custGeom>
              <a:solidFill>
                <a:srgbClr val="92D0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268;p65">
                <a:extLst>
                  <a:ext uri="{FF2B5EF4-FFF2-40B4-BE49-F238E27FC236}">
                    <a16:creationId xmlns:a16="http://schemas.microsoft.com/office/drawing/2014/main" id="{CCC35E69-CE18-470D-B59A-2360888A2CBD}"/>
                  </a:ext>
                </a:extLst>
              </p:cNvPr>
              <p:cNvSpPr/>
              <p:nvPr/>
            </p:nvSpPr>
            <p:spPr>
              <a:xfrm>
                <a:off x="-5361050" y="-1410300"/>
                <a:ext cx="417175" cy="660500"/>
              </a:xfrm>
              <a:custGeom>
                <a:avLst/>
                <a:gdLst/>
                <a:ahLst/>
                <a:cxnLst/>
                <a:rect l="l" t="t" r="r" b="b"/>
                <a:pathLst>
                  <a:path w="16687" h="26420" extrusionOk="0">
                    <a:moveTo>
                      <a:pt x="7438" y="0"/>
                    </a:moveTo>
                    <a:cubicBezTo>
                      <a:pt x="5068" y="0"/>
                      <a:pt x="3606" y="1683"/>
                      <a:pt x="2731" y="2367"/>
                    </a:cubicBezTo>
                    <a:cubicBezTo>
                      <a:pt x="2731" y="2367"/>
                      <a:pt x="5578" y="3089"/>
                      <a:pt x="5750" y="3867"/>
                    </a:cubicBezTo>
                    <a:cubicBezTo>
                      <a:pt x="5922" y="4645"/>
                      <a:pt x="1" y="25002"/>
                      <a:pt x="8871" y="26299"/>
                    </a:cubicBezTo>
                    <a:cubicBezTo>
                      <a:pt x="9431" y="26381"/>
                      <a:pt x="9947" y="26419"/>
                      <a:pt x="10422" y="26419"/>
                    </a:cubicBezTo>
                    <a:cubicBezTo>
                      <a:pt x="16687" y="26419"/>
                      <a:pt x="15702" y="19756"/>
                      <a:pt x="13683" y="19134"/>
                    </a:cubicBezTo>
                    <a:cubicBezTo>
                      <a:pt x="11513" y="18465"/>
                      <a:pt x="13608" y="1652"/>
                      <a:pt x="9116" y="266"/>
                    </a:cubicBezTo>
                    <a:cubicBezTo>
                      <a:pt x="8512" y="80"/>
                      <a:pt x="7953" y="0"/>
                      <a:pt x="74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269;p65">
                <a:extLst>
                  <a:ext uri="{FF2B5EF4-FFF2-40B4-BE49-F238E27FC236}">
                    <a16:creationId xmlns:a16="http://schemas.microsoft.com/office/drawing/2014/main" id="{D4C341E9-532A-4467-B70F-E6F0D74A767C}"/>
                  </a:ext>
                </a:extLst>
              </p:cNvPr>
              <p:cNvSpPr/>
              <p:nvPr/>
            </p:nvSpPr>
            <p:spPr>
              <a:xfrm>
                <a:off x="-5487450" y="-1011875"/>
                <a:ext cx="499875" cy="666250"/>
              </a:xfrm>
              <a:custGeom>
                <a:avLst/>
                <a:gdLst/>
                <a:ahLst/>
                <a:cxnLst/>
                <a:rect l="l" t="t" r="r" b="b"/>
                <a:pathLst>
                  <a:path w="19995" h="26650" extrusionOk="0">
                    <a:moveTo>
                      <a:pt x="9820" y="1"/>
                    </a:moveTo>
                    <a:cubicBezTo>
                      <a:pt x="8093" y="1"/>
                      <a:pt x="6346" y="1257"/>
                      <a:pt x="5133" y="2390"/>
                    </a:cubicBezTo>
                    <a:cubicBezTo>
                      <a:pt x="2309" y="5029"/>
                      <a:pt x="523" y="11176"/>
                      <a:pt x="367" y="12403"/>
                    </a:cubicBezTo>
                    <a:cubicBezTo>
                      <a:pt x="0" y="15296"/>
                      <a:pt x="2501" y="16830"/>
                      <a:pt x="2501" y="16830"/>
                    </a:cubicBezTo>
                    <a:lnTo>
                      <a:pt x="3121" y="25063"/>
                    </a:lnTo>
                    <a:cubicBezTo>
                      <a:pt x="3121" y="25063"/>
                      <a:pt x="5283" y="26650"/>
                      <a:pt x="9055" y="26650"/>
                    </a:cubicBezTo>
                    <a:cubicBezTo>
                      <a:pt x="11345" y="26650"/>
                      <a:pt x="14230" y="26065"/>
                      <a:pt x="17584" y="24185"/>
                    </a:cubicBezTo>
                    <a:cubicBezTo>
                      <a:pt x="17584" y="24185"/>
                      <a:pt x="19995" y="7312"/>
                      <a:pt x="11960" y="780"/>
                    </a:cubicBezTo>
                    <a:cubicBezTo>
                      <a:pt x="11278" y="226"/>
                      <a:pt x="10551" y="1"/>
                      <a:pt x="98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270;p65">
                <a:extLst>
                  <a:ext uri="{FF2B5EF4-FFF2-40B4-BE49-F238E27FC236}">
                    <a16:creationId xmlns:a16="http://schemas.microsoft.com/office/drawing/2014/main" id="{7A75DC93-CCDF-4D2B-8AC3-3E5468274922}"/>
                  </a:ext>
                </a:extLst>
              </p:cNvPr>
              <p:cNvSpPr/>
              <p:nvPr/>
            </p:nvSpPr>
            <p:spPr>
              <a:xfrm>
                <a:off x="-5406400" y="-616425"/>
                <a:ext cx="190000" cy="39100"/>
              </a:xfrm>
              <a:custGeom>
                <a:avLst/>
                <a:gdLst/>
                <a:ahLst/>
                <a:cxnLst/>
                <a:rect l="l" t="t" r="r" b="b"/>
                <a:pathLst>
                  <a:path w="7600" h="1564" extrusionOk="0">
                    <a:moveTo>
                      <a:pt x="92" y="1"/>
                    </a:moveTo>
                    <a:cubicBezTo>
                      <a:pt x="34" y="1"/>
                      <a:pt x="1" y="88"/>
                      <a:pt x="60" y="132"/>
                    </a:cubicBezTo>
                    <a:cubicBezTo>
                      <a:pt x="1319" y="1069"/>
                      <a:pt x="2612" y="1564"/>
                      <a:pt x="3905" y="1564"/>
                    </a:cubicBezTo>
                    <a:cubicBezTo>
                      <a:pt x="5120" y="1564"/>
                      <a:pt x="6335" y="1128"/>
                      <a:pt x="7524" y="213"/>
                    </a:cubicBezTo>
                    <a:cubicBezTo>
                      <a:pt x="7600" y="155"/>
                      <a:pt x="7559" y="47"/>
                      <a:pt x="7480" y="47"/>
                    </a:cubicBezTo>
                    <a:cubicBezTo>
                      <a:pt x="7466" y="47"/>
                      <a:pt x="7451" y="51"/>
                      <a:pt x="7434" y="59"/>
                    </a:cubicBezTo>
                    <a:cubicBezTo>
                      <a:pt x="6285" y="629"/>
                      <a:pt x="5240" y="1211"/>
                      <a:pt x="3945" y="1211"/>
                    </a:cubicBezTo>
                    <a:cubicBezTo>
                      <a:pt x="3853" y="1211"/>
                      <a:pt x="3760" y="1208"/>
                      <a:pt x="3666" y="1202"/>
                    </a:cubicBezTo>
                    <a:cubicBezTo>
                      <a:pt x="2414" y="1121"/>
                      <a:pt x="1195" y="663"/>
                      <a:pt x="128" y="12"/>
                    </a:cubicBezTo>
                    <a:cubicBezTo>
                      <a:pt x="116" y="4"/>
                      <a:pt x="103" y="1"/>
                      <a:pt x="9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271;p65">
                <a:extLst>
                  <a:ext uri="{FF2B5EF4-FFF2-40B4-BE49-F238E27FC236}">
                    <a16:creationId xmlns:a16="http://schemas.microsoft.com/office/drawing/2014/main" id="{6B21B359-4DF2-43D6-B0F3-0851F96F51B8}"/>
                  </a:ext>
                </a:extLst>
              </p:cNvPr>
              <p:cNvSpPr/>
              <p:nvPr/>
            </p:nvSpPr>
            <p:spPr>
              <a:xfrm>
                <a:off x="-5423750" y="-605950"/>
                <a:ext cx="318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616" extrusionOk="0">
                    <a:moveTo>
                      <a:pt x="68" y="1"/>
                    </a:moveTo>
                    <a:cubicBezTo>
                      <a:pt x="13" y="1"/>
                      <a:pt x="0" y="83"/>
                      <a:pt x="56" y="108"/>
                    </a:cubicBezTo>
                    <a:cubicBezTo>
                      <a:pt x="261" y="193"/>
                      <a:pt x="459" y="291"/>
                      <a:pt x="655" y="392"/>
                    </a:cubicBezTo>
                    <a:cubicBezTo>
                      <a:pt x="812" y="473"/>
                      <a:pt x="969" y="579"/>
                      <a:pt x="1141" y="614"/>
                    </a:cubicBezTo>
                    <a:cubicBezTo>
                      <a:pt x="1147" y="615"/>
                      <a:pt x="1153" y="615"/>
                      <a:pt x="1158" y="615"/>
                    </a:cubicBezTo>
                    <a:cubicBezTo>
                      <a:pt x="1226" y="615"/>
                      <a:pt x="1274" y="534"/>
                      <a:pt x="1220" y="479"/>
                    </a:cubicBezTo>
                    <a:cubicBezTo>
                      <a:pt x="953" y="207"/>
                      <a:pt x="442" y="101"/>
                      <a:pt x="86" y="3"/>
                    </a:cubicBezTo>
                    <a:cubicBezTo>
                      <a:pt x="80" y="2"/>
                      <a:pt x="74" y="1"/>
                      <a:pt x="68" y="1"/>
                    </a:cubicBezTo>
                    <a:close/>
                  </a:path>
                </a:pathLst>
              </a:custGeom>
              <a:solidFill>
                <a:srgbClr val="FFB7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272;p65">
                <a:extLst>
                  <a:ext uri="{FF2B5EF4-FFF2-40B4-BE49-F238E27FC236}">
                    <a16:creationId xmlns:a16="http://schemas.microsoft.com/office/drawing/2014/main" id="{30F52101-DA96-495A-99F5-CDC14524831D}"/>
                  </a:ext>
                </a:extLst>
              </p:cNvPr>
              <p:cNvSpPr/>
              <p:nvPr/>
            </p:nvSpPr>
            <p:spPr>
              <a:xfrm>
                <a:off x="-5506900" y="-1350400"/>
                <a:ext cx="307950" cy="440425"/>
              </a:xfrm>
              <a:custGeom>
                <a:avLst/>
                <a:gdLst/>
                <a:ahLst/>
                <a:cxnLst/>
                <a:rect l="l" t="t" r="r" b="b"/>
                <a:pathLst>
                  <a:path w="12318" h="17617" extrusionOk="0">
                    <a:moveTo>
                      <a:pt x="6433" y="0"/>
                    </a:moveTo>
                    <a:cubicBezTo>
                      <a:pt x="4706" y="0"/>
                      <a:pt x="2960" y="374"/>
                      <a:pt x="1991" y="1296"/>
                    </a:cubicBezTo>
                    <a:cubicBezTo>
                      <a:pt x="180" y="3017"/>
                      <a:pt x="0" y="8682"/>
                      <a:pt x="865" y="10951"/>
                    </a:cubicBezTo>
                    <a:cubicBezTo>
                      <a:pt x="1509" y="12656"/>
                      <a:pt x="3059" y="13040"/>
                      <a:pt x="4327" y="13040"/>
                    </a:cubicBezTo>
                    <a:cubicBezTo>
                      <a:pt x="5278" y="13040"/>
                      <a:pt x="6070" y="12824"/>
                      <a:pt x="6205" y="12787"/>
                    </a:cubicBezTo>
                    <a:cubicBezTo>
                      <a:pt x="6209" y="12787"/>
                      <a:pt x="6215" y="12786"/>
                      <a:pt x="6218" y="12781"/>
                    </a:cubicBezTo>
                    <a:cubicBezTo>
                      <a:pt x="6221" y="12780"/>
                      <a:pt x="6224" y="12777"/>
                      <a:pt x="6227" y="12777"/>
                    </a:cubicBezTo>
                    <a:lnTo>
                      <a:pt x="6227" y="12781"/>
                    </a:lnTo>
                    <a:cubicBezTo>
                      <a:pt x="6229" y="12837"/>
                      <a:pt x="6237" y="13377"/>
                      <a:pt x="6297" y="14002"/>
                    </a:cubicBezTo>
                    <a:cubicBezTo>
                      <a:pt x="6314" y="14185"/>
                      <a:pt x="6339" y="14372"/>
                      <a:pt x="6371" y="14555"/>
                    </a:cubicBezTo>
                    <a:cubicBezTo>
                      <a:pt x="6381" y="14646"/>
                      <a:pt x="6396" y="14733"/>
                      <a:pt x="6411" y="14819"/>
                    </a:cubicBezTo>
                    <a:cubicBezTo>
                      <a:pt x="6487" y="15217"/>
                      <a:pt x="4758" y="17617"/>
                      <a:pt x="6572" y="17617"/>
                    </a:cubicBezTo>
                    <a:cubicBezTo>
                      <a:pt x="6650" y="17617"/>
                      <a:pt x="6734" y="17612"/>
                      <a:pt x="6826" y="17603"/>
                    </a:cubicBezTo>
                    <a:cubicBezTo>
                      <a:pt x="8132" y="17471"/>
                      <a:pt x="11439" y="15200"/>
                      <a:pt x="11539" y="14673"/>
                    </a:cubicBezTo>
                    <a:cubicBezTo>
                      <a:pt x="11718" y="13755"/>
                      <a:pt x="11667" y="10568"/>
                      <a:pt x="11739" y="9404"/>
                    </a:cubicBezTo>
                    <a:cubicBezTo>
                      <a:pt x="11881" y="7376"/>
                      <a:pt x="12318" y="2396"/>
                      <a:pt x="11119" y="1218"/>
                    </a:cubicBezTo>
                    <a:cubicBezTo>
                      <a:pt x="10386" y="495"/>
                      <a:pt x="8421" y="0"/>
                      <a:pt x="6433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273;p65">
                <a:extLst>
                  <a:ext uri="{FF2B5EF4-FFF2-40B4-BE49-F238E27FC236}">
                    <a16:creationId xmlns:a16="http://schemas.microsoft.com/office/drawing/2014/main" id="{4B1E6DFC-C3E7-4E0B-93D2-324B26D21EC7}"/>
                  </a:ext>
                </a:extLst>
              </p:cNvPr>
              <p:cNvSpPr/>
              <p:nvPr/>
            </p:nvSpPr>
            <p:spPr>
              <a:xfrm>
                <a:off x="-5476050" y="-1184250"/>
                <a:ext cx="1697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34" extrusionOk="0">
                    <a:moveTo>
                      <a:pt x="327" y="0"/>
                    </a:moveTo>
                    <a:cubicBezTo>
                      <a:pt x="320" y="0"/>
                      <a:pt x="313" y="1"/>
                      <a:pt x="306" y="1"/>
                    </a:cubicBezTo>
                    <a:cubicBezTo>
                      <a:pt x="128" y="16"/>
                      <a:pt x="1" y="214"/>
                      <a:pt x="19" y="443"/>
                    </a:cubicBezTo>
                    <a:cubicBezTo>
                      <a:pt x="36" y="663"/>
                      <a:pt x="184" y="834"/>
                      <a:pt x="353" y="834"/>
                    </a:cubicBezTo>
                    <a:cubicBezTo>
                      <a:pt x="359" y="834"/>
                      <a:pt x="366" y="834"/>
                      <a:pt x="372" y="833"/>
                    </a:cubicBezTo>
                    <a:cubicBezTo>
                      <a:pt x="550" y="818"/>
                      <a:pt x="679" y="621"/>
                      <a:pt x="659" y="392"/>
                    </a:cubicBezTo>
                    <a:cubicBezTo>
                      <a:pt x="642" y="171"/>
                      <a:pt x="495" y="0"/>
                      <a:pt x="327" y="0"/>
                    </a:cubicBezTo>
                    <a:close/>
                  </a:path>
                </a:pathLst>
              </a:custGeom>
              <a:solidFill>
                <a:srgbClr val="502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274;p65">
                <a:extLst>
                  <a:ext uri="{FF2B5EF4-FFF2-40B4-BE49-F238E27FC236}">
                    <a16:creationId xmlns:a16="http://schemas.microsoft.com/office/drawing/2014/main" id="{4F372C6F-28EC-486D-8BC5-2DCFDB2798B5}"/>
                  </a:ext>
                </a:extLst>
              </p:cNvPr>
              <p:cNvSpPr/>
              <p:nvPr/>
            </p:nvSpPr>
            <p:spPr>
              <a:xfrm>
                <a:off x="-5376750" y="-1181825"/>
                <a:ext cx="1697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35" extrusionOk="0">
                    <a:moveTo>
                      <a:pt x="325" y="1"/>
                    </a:moveTo>
                    <a:cubicBezTo>
                      <a:pt x="319" y="1"/>
                      <a:pt x="312" y="1"/>
                      <a:pt x="306" y="2"/>
                    </a:cubicBezTo>
                    <a:cubicBezTo>
                      <a:pt x="129" y="16"/>
                      <a:pt x="0" y="214"/>
                      <a:pt x="20" y="444"/>
                    </a:cubicBezTo>
                    <a:cubicBezTo>
                      <a:pt x="37" y="664"/>
                      <a:pt x="184" y="834"/>
                      <a:pt x="352" y="834"/>
                    </a:cubicBezTo>
                    <a:cubicBezTo>
                      <a:pt x="359" y="834"/>
                      <a:pt x="366" y="834"/>
                      <a:pt x="373" y="834"/>
                    </a:cubicBezTo>
                    <a:cubicBezTo>
                      <a:pt x="551" y="820"/>
                      <a:pt x="678" y="621"/>
                      <a:pt x="660" y="392"/>
                    </a:cubicBezTo>
                    <a:cubicBezTo>
                      <a:pt x="643" y="171"/>
                      <a:pt x="495" y="1"/>
                      <a:pt x="325" y="1"/>
                    </a:cubicBezTo>
                    <a:close/>
                  </a:path>
                </a:pathLst>
              </a:custGeom>
              <a:solidFill>
                <a:srgbClr val="502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275;p65">
                <a:extLst>
                  <a:ext uri="{FF2B5EF4-FFF2-40B4-BE49-F238E27FC236}">
                    <a16:creationId xmlns:a16="http://schemas.microsoft.com/office/drawing/2014/main" id="{F11B0F72-27E9-4E64-96E4-14A535ADF15C}"/>
                  </a:ext>
                </a:extLst>
              </p:cNvPr>
              <p:cNvSpPr/>
              <p:nvPr/>
            </p:nvSpPr>
            <p:spPr>
              <a:xfrm>
                <a:off x="-5491000" y="-1238125"/>
                <a:ext cx="421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823" extrusionOk="0">
                    <a:moveTo>
                      <a:pt x="1007" y="0"/>
                    </a:moveTo>
                    <a:cubicBezTo>
                      <a:pt x="938" y="0"/>
                      <a:pt x="865" y="5"/>
                      <a:pt x="790" y="15"/>
                    </a:cubicBezTo>
                    <a:cubicBezTo>
                      <a:pt x="341" y="75"/>
                      <a:pt x="0" y="301"/>
                      <a:pt x="30" y="519"/>
                    </a:cubicBezTo>
                    <a:cubicBezTo>
                      <a:pt x="54" y="703"/>
                      <a:pt x="329" y="823"/>
                      <a:pt x="680" y="823"/>
                    </a:cubicBezTo>
                    <a:cubicBezTo>
                      <a:pt x="749" y="823"/>
                      <a:pt x="822" y="818"/>
                      <a:pt x="897" y="808"/>
                    </a:cubicBezTo>
                    <a:cubicBezTo>
                      <a:pt x="1346" y="748"/>
                      <a:pt x="1685" y="522"/>
                      <a:pt x="1657" y="302"/>
                    </a:cubicBezTo>
                    <a:cubicBezTo>
                      <a:pt x="1632" y="120"/>
                      <a:pt x="1358" y="0"/>
                      <a:pt x="10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276;p65">
                <a:extLst>
                  <a:ext uri="{FF2B5EF4-FFF2-40B4-BE49-F238E27FC236}">
                    <a16:creationId xmlns:a16="http://schemas.microsoft.com/office/drawing/2014/main" id="{CDB947DC-466C-44D7-8025-F81160E6901F}"/>
                  </a:ext>
                </a:extLst>
              </p:cNvPr>
              <p:cNvSpPr/>
              <p:nvPr/>
            </p:nvSpPr>
            <p:spPr>
              <a:xfrm>
                <a:off x="-5385625" y="-1234125"/>
                <a:ext cx="42500" cy="21625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865" extrusionOk="0">
                    <a:moveTo>
                      <a:pt x="587" y="1"/>
                    </a:moveTo>
                    <a:cubicBezTo>
                      <a:pt x="304" y="1"/>
                      <a:pt x="87" y="92"/>
                      <a:pt x="50" y="247"/>
                    </a:cubicBezTo>
                    <a:cubicBezTo>
                      <a:pt x="1" y="462"/>
                      <a:pt x="318" y="720"/>
                      <a:pt x="759" y="821"/>
                    </a:cubicBezTo>
                    <a:cubicBezTo>
                      <a:pt x="882" y="850"/>
                      <a:pt x="1002" y="864"/>
                      <a:pt x="1112" y="864"/>
                    </a:cubicBezTo>
                    <a:cubicBezTo>
                      <a:pt x="1395" y="864"/>
                      <a:pt x="1613" y="773"/>
                      <a:pt x="1648" y="618"/>
                    </a:cubicBezTo>
                    <a:cubicBezTo>
                      <a:pt x="1699" y="402"/>
                      <a:pt x="1381" y="145"/>
                      <a:pt x="941" y="43"/>
                    </a:cubicBezTo>
                    <a:cubicBezTo>
                      <a:pt x="817" y="14"/>
                      <a:pt x="697" y="1"/>
                      <a:pt x="5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277;p65">
                <a:extLst>
                  <a:ext uri="{FF2B5EF4-FFF2-40B4-BE49-F238E27FC236}">
                    <a16:creationId xmlns:a16="http://schemas.microsoft.com/office/drawing/2014/main" id="{58217541-EF0A-47F9-B949-0381A9E1BCE6}"/>
                  </a:ext>
                </a:extLst>
              </p:cNvPr>
              <p:cNvSpPr/>
              <p:nvPr/>
            </p:nvSpPr>
            <p:spPr>
              <a:xfrm>
                <a:off x="-5450425" y="-1220475"/>
                <a:ext cx="31050" cy="88625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3545" extrusionOk="0">
                    <a:moveTo>
                      <a:pt x="693" y="1"/>
                    </a:moveTo>
                    <a:cubicBezTo>
                      <a:pt x="672" y="1"/>
                      <a:pt x="652" y="13"/>
                      <a:pt x="646" y="39"/>
                    </a:cubicBezTo>
                    <a:cubicBezTo>
                      <a:pt x="405" y="976"/>
                      <a:pt x="1" y="3491"/>
                      <a:pt x="459" y="3541"/>
                    </a:cubicBezTo>
                    <a:cubicBezTo>
                      <a:pt x="482" y="3543"/>
                      <a:pt x="506" y="3545"/>
                      <a:pt x="530" y="3545"/>
                    </a:cubicBezTo>
                    <a:cubicBezTo>
                      <a:pt x="771" y="3545"/>
                      <a:pt x="1029" y="3420"/>
                      <a:pt x="1179" y="3285"/>
                    </a:cubicBezTo>
                    <a:cubicBezTo>
                      <a:pt x="1241" y="3228"/>
                      <a:pt x="1201" y="3140"/>
                      <a:pt x="1133" y="3140"/>
                    </a:cubicBezTo>
                    <a:cubicBezTo>
                      <a:pt x="1119" y="3140"/>
                      <a:pt x="1103" y="3144"/>
                      <a:pt x="1087" y="3153"/>
                    </a:cubicBezTo>
                    <a:cubicBezTo>
                      <a:pt x="1002" y="3203"/>
                      <a:pt x="818" y="3309"/>
                      <a:pt x="672" y="3309"/>
                    </a:cubicBezTo>
                    <a:cubicBezTo>
                      <a:pt x="617" y="3309"/>
                      <a:pt x="568" y="3294"/>
                      <a:pt x="531" y="3255"/>
                    </a:cubicBezTo>
                    <a:cubicBezTo>
                      <a:pt x="365" y="3078"/>
                      <a:pt x="685" y="647"/>
                      <a:pt x="742" y="57"/>
                    </a:cubicBezTo>
                    <a:cubicBezTo>
                      <a:pt x="748" y="21"/>
                      <a:pt x="720" y="1"/>
                      <a:pt x="6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278;p65">
                <a:extLst>
                  <a:ext uri="{FF2B5EF4-FFF2-40B4-BE49-F238E27FC236}">
                    <a16:creationId xmlns:a16="http://schemas.microsoft.com/office/drawing/2014/main" id="{8670A0CF-AE35-4452-B394-FB40C897201E}"/>
                  </a:ext>
                </a:extLst>
              </p:cNvPr>
              <p:cNvSpPr/>
              <p:nvPr/>
            </p:nvSpPr>
            <p:spPr>
              <a:xfrm>
                <a:off x="-5420775" y="-1122625"/>
                <a:ext cx="49325" cy="34275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1371" extrusionOk="0">
                    <a:moveTo>
                      <a:pt x="1520" y="1"/>
                    </a:moveTo>
                    <a:cubicBezTo>
                      <a:pt x="1491" y="1"/>
                      <a:pt x="1461" y="4"/>
                      <a:pt x="1429" y="10"/>
                    </a:cubicBezTo>
                    <a:cubicBezTo>
                      <a:pt x="1220" y="53"/>
                      <a:pt x="1094" y="207"/>
                      <a:pt x="902" y="246"/>
                    </a:cubicBezTo>
                    <a:cubicBezTo>
                      <a:pt x="642" y="297"/>
                      <a:pt x="449" y="240"/>
                      <a:pt x="210" y="408"/>
                    </a:cubicBezTo>
                    <a:cubicBezTo>
                      <a:pt x="37" y="531"/>
                      <a:pt x="0" y="713"/>
                      <a:pt x="43" y="882"/>
                    </a:cubicBezTo>
                    <a:cubicBezTo>
                      <a:pt x="52" y="935"/>
                      <a:pt x="72" y="984"/>
                      <a:pt x="100" y="1028"/>
                    </a:cubicBezTo>
                    <a:cubicBezTo>
                      <a:pt x="127" y="1092"/>
                      <a:pt x="169" y="1149"/>
                      <a:pt x="222" y="1195"/>
                    </a:cubicBezTo>
                    <a:cubicBezTo>
                      <a:pt x="271" y="1240"/>
                      <a:pt x="328" y="1276"/>
                      <a:pt x="389" y="1303"/>
                    </a:cubicBezTo>
                    <a:cubicBezTo>
                      <a:pt x="502" y="1352"/>
                      <a:pt x="631" y="1371"/>
                      <a:pt x="763" y="1371"/>
                    </a:cubicBezTo>
                    <a:cubicBezTo>
                      <a:pt x="937" y="1371"/>
                      <a:pt x="1114" y="1337"/>
                      <a:pt x="1257" y="1292"/>
                    </a:cubicBezTo>
                    <a:cubicBezTo>
                      <a:pt x="1562" y="1197"/>
                      <a:pt x="1893" y="972"/>
                      <a:pt x="1960" y="650"/>
                    </a:cubicBezTo>
                    <a:cubicBezTo>
                      <a:pt x="1969" y="610"/>
                      <a:pt x="1972" y="568"/>
                      <a:pt x="1972" y="526"/>
                    </a:cubicBezTo>
                    <a:cubicBezTo>
                      <a:pt x="1968" y="508"/>
                      <a:pt x="1972" y="495"/>
                      <a:pt x="1966" y="477"/>
                    </a:cubicBezTo>
                    <a:cubicBezTo>
                      <a:pt x="1962" y="430"/>
                      <a:pt x="1951" y="384"/>
                      <a:pt x="1938" y="339"/>
                    </a:cubicBezTo>
                    <a:lnTo>
                      <a:pt x="1938" y="330"/>
                    </a:lnTo>
                    <a:cubicBezTo>
                      <a:pt x="1871" y="152"/>
                      <a:pt x="1727" y="1"/>
                      <a:pt x="1520" y="1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279;p65">
                <a:extLst>
                  <a:ext uri="{FF2B5EF4-FFF2-40B4-BE49-F238E27FC236}">
                    <a16:creationId xmlns:a16="http://schemas.microsoft.com/office/drawing/2014/main" id="{956E110A-AF06-4154-80AA-1566EEA4979A}"/>
                  </a:ext>
                </a:extLst>
              </p:cNvPr>
              <p:cNvSpPr/>
              <p:nvPr/>
            </p:nvSpPr>
            <p:spPr>
              <a:xfrm>
                <a:off x="-5509750" y="-1379600"/>
                <a:ext cx="347950" cy="223675"/>
              </a:xfrm>
              <a:custGeom>
                <a:avLst/>
                <a:gdLst/>
                <a:ahLst/>
                <a:cxnLst/>
                <a:rect l="l" t="t" r="r" b="b"/>
                <a:pathLst>
                  <a:path w="13918" h="8947" extrusionOk="0">
                    <a:moveTo>
                      <a:pt x="4230" y="0"/>
                    </a:moveTo>
                    <a:cubicBezTo>
                      <a:pt x="3202" y="0"/>
                      <a:pt x="2314" y="171"/>
                      <a:pt x="1753" y="601"/>
                    </a:cubicBezTo>
                    <a:cubicBezTo>
                      <a:pt x="674" y="1425"/>
                      <a:pt x="0" y="4510"/>
                      <a:pt x="877" y="4798"/>
                    </a:cubicBezTo>
                    <a:cubicBezTo>
                      <a:pt x="898" y="4805"/>
                      <a:pt x="919" y="4808"/>
                      <a:pt x="940" y="4808"/>
                    </a:cubicBezTo>
                    <a:cubicBezTo>
                      <a:pt x="1417" y="4808"/>
                      <a:pt x="2009" y="3151"/>
                      <a:pt x="2009" y="3151"/>
                    </a:cubicBezTo>
                    <a:cubicBezTo>
                      <a:pt x="2009" y="3151"/>
                      <a:pt x="3294" y="5367"/>
                      <a:pt x="5338" y="5562"/>
                    </a:cubicBezTo>
                    <a:cubicBezTo>
                      <a:pt x="5370" y="5565"/>
                      <a:pt x="5401" y="5566"/>
                      <a:pt x="5431" y="5566"/>
                    </a:cubicBezTo>
                    <a:cubicBezTo>
                      <a:pt x="6295" y="5566"/>
                      <a:pt x="6152" y="4299"/>
                      <a:pt x="6152" y="4299"/>
                    </a:cubicBezTo>
                    <a:lnTo>
                      <a:pt x="6152" y="4299"/>
                    </a:lnTo>
                    <a:cubicBezTo>
                      <a:pt x="6153" y="4299"/>
                      <a:pt x="6756" y="5367"/>
                      <a:pt x="7621" y="5659"/>
                    </a:cubicBezTo>
                    <a:cubicBezTo>
                      <a:pt x="7636" y="5664"/>
                      <a:pt x="7650" y="5667"/>
                      <a:pt x="7663" y="5667"/>
                    </a:cubicBezTo>
                    <a:cubicBezTo>
                      <a:pt x="7958" y="5667"/>
                      <a:pt x="7478" y="4313"/>
                      <a:pt x="7389" y="4067"/>
                    </a:cubicBezTo>
                    <a:lnTo>
                      <a:pt x="7389" y="4067"/>
                    </a:lnTo>
                    <a:cubicBezTo>
                      <a:pt x="7971" y="5621"/>
                      <a:pt x="9542" y="6346"/>
                      <a:pt x="9542" y="6346"/>
                    </a:cubicBezTo>
                    <a:cubicBezTo>
                      <a:pt x="9542" y="6346"/>
                      <a:pt x="10367" y="8903"/>
                      <a:pt x="11537" y="8947"/>
                    </a:cubicBezTo>
                    <a:cubicBezTo>
                      <a:pt x="11541" y="8947"/>
                      <a:pt x="11546" y="8947"/>
                      <a:pt x="11551" y="8947"/>
                    </a:cubicBezTo>
                    <a:cubicBezTo>
                      <a:pt x="12655" y="8947"/>
                      <a:pt x="13918" y="4132"/>
                      <a:pt x="13199" y="2646"/>
                    </a:cubicBezTo>
                    <a:cubicBezTo>
                      <a:pt x="12567" y="1340"/>
                      <a:pt x="10920" y="1259"/>
                      <a:pt x="10524" y="1259"/>
                    </a:cubicBezTo>
                    <a:cubicBezTo>
                      <a:pt x="10468" y="1259"/>
                      <a:pt x="10437" y="1261"/>
                      <a:pt x="10437" y="1261"/>
                    </a:cubicBezTo>
                    <a:cubicBezTo>
                      <a:pt x="8722" y="633"/>
                      <a:pt x="6213" y="0"/>
                      <a:pt x="42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280;p65">
                <a:extLst>
                  <a:ext uri="{FF2B5EF4-FFF2-40B4-BE49-F238E27FC236}">
                    <a16:creationId xmlns:a16="http://schemas.microsoft.com/office/drawing/2014/main" id="{D2FAC84B-B5F3-40FB-8240-7BFD19AF9965}"/>
                  </a:ext>
                </a:extLst>
              </p:cNvPr>
              <p:cNvSpPr/>
              <p:nvPr/>
            </p:nvSpPr>
            <p:spPr>
              <a:xfrm>
                <a:off x="-5353225" y="-1375175"/>
                <a:ext cx="155550" cy="201375"/>
              </a:xfrm>
              <a:custGeom>
                <a:avLst/>
                <a:gdLst/>
                <a:ahLst/>
                <a:cxnLst/>
                <a:rect l="l" t="t" r="r" b="b"/>
                <a:pathLst>
                  <a:path w="6222" h="8055" extrusionOk="0">
                    <a:moveTo>
                      <a:pt x="1" y="0"/>
                    </a:moveTo>
                    <a:cubicBezTo>
                      <a:pt x="1" y="0"/>
                      <a:pt x="3839" y="1117"/>
                      <a:pt x="4540" y="2788"/>
                    </a:cubicBezTo>
                    <a:cubicBezTo>
                      <a:pt x="5240" y="4461"/>
                      <a:pt x="5143" y="8054"/>
                      <a:pt x="5143" y="8054"/>
                    </a:cubicBezTo>
                    <a:cubicBezTo>
                      <a:pt x="5143" y="8054"/>
                      <a:pt x="6222" y="4318"/>
                      <a:pt x="5910" y="2321"/>
                    </a:cubicBezTo>
                    <a:cubicBezTo>
                      <a:pt x="5599" y="327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281;p65">
                <a:extLst>
                  <a:ext uri="{FF2B5EF4-FFF2-40B4-BE49-F238E27FC236}">
                    <a16:creationId xmlns:a16="http://schemas.microsoft.com/office/drawing/2014/main" id="{2BE1F3F1-9C1F-4A4C-B6FF-7662CE1B641C}"/>
                  </a:ext>
                </a:extLst>
              </p:cNvPr>
              <p:cNvSpPr/>
              <p:nvPr/>
            </p:nvSpPr>
            <p:spPr>
              <a:xfrm>
                <a:off x="-5249850" y="-1193625"/>
                <a:ext cx="92275" cy="82300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292" extrusionOk="0">
                    <a:moveTo>
                      <a:pt x="1476" y="0"/>
                    </a:moveTo>
                    <a:cubicBezTo>
                      <a:pt x="543" y="0"/>
                      <a:pt x="0" y="641"/>
                      <a:pt x="0" y="641"/>
                    </a:cubicBezTo>
                    <a:lnTo>
                      <a:pt x="328" y="3113"/>
                    </a:lnTo>
                    <a:cubicBezTo>
                      <a:pt x="328" y="3113"/>
                      <a:pt x="782" y="3292"/>
                      <a:pt x="1308" y="3292"/>
                    </a:cubicBezTo>
                    <a:cubicBezTo>
                      <a:pt x="1535" y="3292"/>
                      <a:pt x="1774" y="3259"/>
                      <a:pt x="1997" y="3164"/>
                    </a:cubicBezTo>
                    <a:cubicBezTo>
                      <a:pt x="3691" y="2446"/>
                      <a:pt x="3212" y="273"/>
                      <a:pt x="1847" y="34"/>
                    </a:cubicBezTo>
                    <a:cubicBezTo>
                      <a:pt x="1717" y="11"/>
                      <a:pt x="1594" y="0"/>
                      <a:pt x="1476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282;p65">
                <a:extLst>
                  <a:ext uri="{FF2B5EF4-FFF2-40B4-BE49-F238E27FC236}">
                    <a16:creationId xmlns:a16="http://schemas.microsoft.com/office/drawing/2014/main" id="{0D4057D0-1840-4DFC-99D8-62A76F378953}"/>
                  </a:ext>
                </a:extLst>
              </p:cNvPr>
              <p:cNvSpPr/>
              <p:nvPr/>
            </p:nvSpPr>
            <p:spPr>
              <a:xfrm>
                <a:off x="-5230950" y="-1176675"/>
                <a:ext cx="40100" cy="51550"/>
              </a:xfrm>
              <a:custGeom>
                <a:avLst/>
                <a:gdLst/>
                <a:ahLst/>
                <a:cxnLst/>
                <a:rect l="l" t="t" r="r" b="b"/>
                <a:pathLst>
                  <a:path w="1604" h="2062" extrusionOk="0">
                    <a:moveTo>
                      <a:pt x="1209" y="0"/>
                    </a:moveTo>
                    <a:cubicBezTo>
                      <a:pt x="1209" y="0"/>
                      <a:pt x="1208" y="0"/>
                      <a:pt x="1208" y="1"/>
                    </a:cubicBezTo>
                    <a:cubicBezTo>
                      <a:pt x="430" y="35"/>
                      <a:pt x="0" y="913"/>
                      <a:pt x="47" y="1600"/>
                    </a:cubicBezTo>
                    <a:cubicBezTo>
                      <a:pt x="65" y="1893"/>
                      <a:pt x="137" y="2061"/>
                      <a:pt x="220" y="2061"/>
                    </a:cubicBezTo>
                    <a:cubicBezTo>
                      <a:pt x="256" y="2061"/>
                      <a:pt x="294" y="2029"/>
                      <a:pt x="331" y="1961"/>
                    </a:cubicBezTo>
                    <a:cubicBezTo>
                      <a:pt x="461" y="1717"/>
                      <a:pt x="807" y="1547"/>
                      <a:pt x="1140" y="1547"/>
                    </a:cubicBezTo>
                    <a:cubicBezTo>
                      <a:pt x="1293" y="1547"/>
                      <a:pt x="1443" y="1582"/>
                      <a:pt x="1568" y="1663"/>
                    </a:cubicBezTo>
                    <a:cubicBezTo>
                      <a:pt x="1572" y="1665"/>
                      <a:pt x="1576" y="1666"/>
                      <a:pt x="1579" y="1666"/>
                    </a:cubicBezTo>
                    <a:cubicBezTo>
                      <a:pt x="1593" y="1666"/>
                      <a:pt x="1604" y="1651"/>
                      <a:pt x="1594" y="1636"/>
                    </a:cubicBezTo>
                    <a:cubicBezTo>
                      <a:pt x="1450" y="1401"/>
                      <a:pt x="1220" y="1309"/>
                      <a:pt x="976" y="1309"/>
                    </a:cubicBezTo>
                    <a:cubicBezTo>
                      <a:pt x="759" y="1309"/>
                      <a:pt x="532" y="1381"/>
                      <a:pt x="347" y="1490"/>
                    </a:cubicBezTo>
                    <a:cubicBezTo>
                      <a:pt x="403" y="999"/>
                      <a:pt x="614" y="249"/>
                      <a:pt x="1224" y="62"/>
                    </a:cubicBezTo>
                    <a:cubicBezTo>
                      <a:pt x="1263" y="52"/>
                      <a:pt x="1241" y="0"/>
                      <a:pt x="1209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283;p65">
                <a:extLst>
                  <a:ext uri="{FF2B5EF4-FFF2-40B4-BE49-F238E27FC236}">
                    <a16:creationId xmlns:a16="http://schemas.microsoft.com/office/drawing/2014/main" id="{2C9BB73D-E743-488C-8632-97C9A8DCFC3B}"/>
                  </a:ext>
                </a:extLst>
              </p:cNvPr>
              <p:cNvSpPr/>
              <p:nvPr/>
            </p:nvSpPr>
            <p:spPr>
              <a:xfrm>
                <a:off x="-5747225" y="-908975"/>
                <a:ext cx="573900" cy="537225"/>
              </a:xfrm>
              <a:custGeom>
                <a:avLst/>
                <a:gdLst/>
                <a:ahLst/>
                <a:cxnLst/>
                <a:rect l="l" t="t" r="r" b="b"/>
                <a:pathLst>
                  <a:path w="22956" h="21489" extrusionOk="0">
                    <a:moveTo>
                      <a:pt x="19621" y="1"/>
                    </a:moveTo>
                    <a:cubicBezTo>
                      <a:pt x="18227" y="1"/>
                      <a:pt x="16734" y="811"/>
                      <a:pt x="16151" y="2340"/>
                    </a:cubicBezTo>
                    <a:cubicBezTo>
                      <a:pt x="14291" y="7223"/>
                      <a:pt x="11723" y="11041"/>
                      <a:pt x="11538" y="11398"/>
                    </a:cubicBezTo>
                    <a:cubicBezTo>
                      <a:pt x="11211" y="12031"/>
                      <a:pt x="1911" y="16771"/>
                      <a:pt x="926" y="17901"/>
                    </a:cubicBezTo>
                    <a:cubicBezTo>
                      <a:pt x="1" y="18963"/>
                      <a:pt x="2361" y="21488"/>
                      <a:pt x="4124" y="21488"/>
                    </a:cubicBezTo>
                    <a:cubicBezTo>
                      <a:pt x="4236" y="21488"/>
                      <a:pt x="4347" y="21478"/>
                      <a:pt x="4453" y="21456"/>
                    </a:cubicBezTo>
                    <a:cubicBezTo>
                      <a:pt x="6267" y="21088"/>
                      <a:pt x="13856" y="18451"/>
                      <a:pt x="16181" y="16027"/>
                    </a:cubicBezTo>
                    <a:cubicBezTo>
                      <a:pt x="17555" y="14593"/>
                      <a:pt x="21105" y="10520"/>
                      <a:pt x="22411" y="3991"/>
                    </a:cubicBezTo>
                    <a:cubicBezTo>
                      <a:pt x="22955" y="1271"/>
                      <a:pt x="21365" y="1"/>
                      <a:pt x="19621" y="1"/>
                    </a:cubicBezTo>
                    <a:close/>
                  </a:path>
                </a:pathLst>
              </a:custGeom>
              <a:solidFill>
                <a:srgbClr val="FFE6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284;p65">
                <a:extLst>
                  <a:ext uri="{FF2B5EF4-FFF2-40B4-BE49-F238E27FC236}">
                    <a16:creationId xmlns:a16="http://schemas.microsoft.com/office/drawing/2014/main" id="{3ADB28C2-EB1E-4274-9DBD-62C74A99B041}"/>
                  </a:ext>
                </a:extLst>
              </p:cNvPr>
              <p:cNvSpPr/>
              <p:nvPr/>
            </p:nvSpPr>
            <p:spPr>
              <a:xfrm>
                <a:off x="-5873275" y="-461475"/>
                <a:ext cx="237400" cy="167600"/>
              </a:xfrm>
              <a:custGeom>
                <a:avLst/>
                <a:gdLst/>
                <a:ahLst/>
                <a:cxnLst/>
                <a:rect l="l" t="t" r="r" b="b"/>
                <a:pathLst>
                  <a:path w="9496" h="6704" extrusionOk="0">
                    <a:moveTo>
                      <a:pt x="5971" y="0"/>
                    </a:moveTo>
                    <a:cubicBezTo>
                      <a:pt x="5970" y="0"/>
                      <a:pt x="5969" y="1"/>
                      <a:pt x="5968" y="1"/>
                    </a:cubicBezTo>
                    <a:cubicBezTo>
                      <a:pt x="5784" y="32"/>
                      <a:pt x="3517" y="1270"/>
                      <a:pt x="2559" y="1713"/>
                    </a:cubicBezTo>
                    <a:cubicBezTo>
                      <a:pt x="725" y="2572"/>
                      <a:pt x="0" y="5671"/>
                      <a:pt x="6" y="6025"/>
                    </a:cubicBezTo>
                    <a:cubicBezTo>
                      <a:pt x="9" y="6127"/>
                      <a:pt x="118" y="6230"/>
                      <a:pt x="286" y="6325"/>
                    </a:cubicBezTo>
                    <a:cubicBezTo>
                      <a:pt x="321" y="6349"/>
                      <a:pt x="358" y="6368"/>
                      <a:pt x="398" y="6383"/>
                    </a:cubicBezTo>
                    <a:cubicBezTo>
                      <a:pt x="570" y="6465"/>
                      <a:pt x="750" y="6530"/>
                      <a:pt x="936" y="6575"/>
                    </a:cubicBezTo>
                    <a:cubicBezTo>
                      <a:pt x="974" y="6587"/>
                      <a:pt x="1013" y="6596"/>
                      <a:pt x="1052" y="6605"/>
                    </a:cubicBezTo>
                    <a:cubicBezTo>
                      <a:pt x="1250" y="6652"/>
                      <a:pt x="1450" y="6684"/>
                      <a:pt x="1652" y="6697"/>
                    </a:cubicBezTo>
                    <a:cubicBezTo>
                      <a:pt x="1702" y="6699"/>
                      <a:pt x="1745" y="6702"/>
                      <a:pt x="1790" y="6703"/>
                    </a:cubicBezTo>
                    <a:cubicBezTo>
                      <a:pt x="2037" y="6700"/>
                      <a:pt x="2234" y="6658"/>
                      <a:pt x="2324" y="6555"/>
                    </a:cubicBezTo>
                    <a:cubicBezTo>
                      <a:pt x="2703" y="6121"/>
                      <a:pt x="3373" y="4870"/>
                      <a:pt x="3951" y="4753"/>
                    </a:cubicBezTo>
                    <a:cubicBezTo>
                      <a:pt x="4163" y="4711"/>
                      <a:pt x="4359" y="4694"/>
                      <a:pt x="4544" y="4694"/>
                    </a:cubicBezTo>
                    <a:cubicBezTo>
                      <a:pt x="5240" y="4694"/>
                      <a:pt x="5781" y="4932"/>
                      <a:pt x="6484" y="4932"/>
                    </a:cubicBezTo>
                    <a:cubicBezTo>
                      <a:pt x="6549" y="4932"/>
                      <a:pt x="6616" y="4930"/>
                      <a:pt x="6685" y="4926"/>
                    </a:cubicBezTo>
                    <a:cubicBezTo>
                      <a:pt x="8318" y="4821"/>
                      <a:pt x="9196" y="3773"/>
                      <a:pt x="9495" y="3558"/>
                    </a:cubicBezTo>
                    <a:cubicBezTo>
                      <a:pt x="9495" y="3558"/>
                      <a:pt x="6186" y="0"/>
                      <a:pt x="5971" y="0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285;p65">
                <a:extLst>
                  <a:ext uri="{FF2B5EF4-FFF2-40B4-BE49-F238E27FC236}">
                    <a16:creationId xmlns:a16="http://schemas.microsoft.com/office/drawing/2014/main" id="{1BEEC61F-F882-4727-B528-DDB7372177F8}"/>
                  </a:ext>
                </a:extLst>
              </p:cNvPr>
              <p:cNvSpPr/>
              <p:nvPr/>
            </p:nvSpPr>
            <p:spPr>
              <a:xfrm>
                <a:off x="-5866175" y="-365050"/>
                <a:ext cx="26425" cy="631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2527" extrusionOk="0">
                    <a:moveTo>
                      <a:pt x="994" y="0"/>
                    </a:moveTo>
                    <a:cubicBezTo>
                      <a:pt x="980" y="0"/>
                      <a:pt x="966" y="6"/>
                      <a:pt x="957" y="20"/>
                    </a:cubicBezTo>
                    <a:cubicBezTo>
                      <a:pt x="514" y="799"/>
                      <a:pt x="170" y="1591"/>
                      <a:pt x="1" y="2466"/>
                    </a:cubicBezTo>
                    <a:cubicBezTo>
                      <a:pt x="37" y="2490"/>
                      <a:pt x="74" y="2510"/>
                      <a:pt x="113" y="2526"/>
                    </a:cubicBezTo>
                    <a:cubicBezTo>
                      <a:pt x="397" y="1699"/>
                      <a:pt x="684" y="862"/>
                      <a:pt x="1041" y="63"/>
                    </a:cubicBezTo>
                    <a:cubicBezTo>
                      <a:pt x="1056" y="30"/>
                      <a:pt x="1025" y="0"/>
                      <a:pt x="9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286;p65">
                <a:extLst>
                  <a:ext uri="{FF2B5EF4-FFF2-40B4-BE49-F238E27FC236}">
                    <a16:creationId xmlns:a16="http://schemas.microsoft.com/office/drawing/2014/main" id="{012AD12E-A2C1-4A37-8983-3BF099BABFA7}"/>
                  </a:ext>
                </a:extLst>
              </p:cNvPr>
              <p:cNvSpPr/>
              <p:nvPr/>
            </p:nvSpPr>
            <p:spPr>
              <a:xfrm>
                <a:off x="-5849900" y="-359050"/>
                <a:ext cx="26350" cy="62675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2507" extrusionOk="0">
                    <a:moveTo>
                      <a:pt x="991" y="1"/>
                    </a:moveTo>
                    <a:cubicBezTo>
                      <a:pt x="978" y="1"/>
                      <a:pt x="966" y="6"/>
                      <a:pt x="958" y="19"/>
                    </a:cubicBezTo>
                    <a:cubicBezTo>
                      <a:pt x="505" y="802"/>
                      <a:pt x="168" y="1598"/>
                      <a:pt x="1" y="2478"/>
                    </a:cubicBezTo>
                    <a:cubicBezTo>
                      <a:pt x="39" y="2488"/>
                      <a:pt x="78" y="2499"/>
                      <a:pt x="117" y="2506"/>
                    </a:cubicBezTo>
                    <a:cubicBezTo>
                      <a:pt x="402" y="1685"/>
                      <a:pt x="686" y="858"/>
                      <a:pt x="1039" y="64"/>
                    </a:cubicBezTo>
                    <a:cubicBezTo>
                      <a:pt x="1054" y="31"/>
                      <a:pt x="1021" y="1"/>
                      <a:pt x="9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287;p65">
                <a:extLst>
                  <a:ext uri="{FF2B5EF4-FFF2-40B4-BE49-F238E27FC236}">
                    <a16:creationId xmlns:a16="http://schemas.microsoft.com/office/drawing/2014/main" id="{80D4B410-C5B9-44C2-92F4-8D021BB9EBE2}"/>
                  </a:ext>
                </a:extLst>
              </p:cNvPr>
              <p:cNvSpPr/>
              <p:nvPr/>
            </p:nvSpPr>
            <p:spPr>
              <a:xfrm>
                <a:off x="-5831975" y="-354000"/>
                <a:ext cx="25950" cy="6007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2403" extrusionOk="0">
                    <a:moveTo>
                      <a:pt x="975" y="0"/>
                    </a:moveTo>
                    <a:cubicBezTo>
                      <a:pt x="962" y="0"/>
                      <a:pt x="950" y="6"/>
                      <a:pt x="942" y="20"/>
                    </a:cubicBezTo>
                    <a:cubicBezTo>
                      <a:pt x="505" y="775"/>
                      <a:pt x="172" y="1545"/>
                      <a:pt x="0" y="2397"/>
                    </a:cubicBezTo>
                    <a:cubicBezTo>
                      <a:pt x="48" y="2398"/>
                      <a:pt x="93" y="2401"/>
                      <a:pt x="137" y="2403"/>
                    </a:cubicBezTo>
                    <a:cubicBezTo>
                      <a:pt x="409" y="1617"/>
                      <a:pt x="683" y="823"/>
                      <a:pt x="1022" y="65"/>
                    </a:cubicBezTo>
                    <a:cubicBezTo>
                      <a:pt x="1037" y="32"/>
                      <a:pt x="1005" y="0"/>
                      <a:pt x="9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288;p65">
                <a:extLst>
                  <a:ext uri="{FF2B5EF4-FFF2-40B4-BE49-F238E27FC236}">
                    <a16:creationId xmlns:a16="http://schemas.microsoft.com/office/drawing/2014/main" id="{92DAE86B-AD6E-4880-87BD-FE2409131D0E}"/>
                  </a:ext>
                </a:extLst>
              </p:cNvPr>
              <p:cNvSpPr/>
              <p:nvPr/>
            </p:nvSpPr>
            <p:spPr>
              <a:xfrm>
                <a:off x="-5756550" y="-921825"/>
                <a:ext cx="589400" cy="594125"/>
              </a:xfrm>
              <a:custGeom>
                <a:avLst/>
                <a:gdLst/>
                <a:ahLst/>
                <a:cxnLst/>
                <a:rect l="l" t="t" r="r" b="b"/>
                <a:pathLst>
                  <a:path w="23576" h="23765" extrusionOk="0">
                    <a:moveTo>
                      <a:pt x="19808" y="1"/>
                    </a:moveTo>
                    <a:cubicBezTo>
                      <a:pt x="18664" y="1"/>
                      <a:pt x="17446" y="578"/>
                      <a:pt x="16508" y="1998"/>
                    </a:cubicBezTo>
                    <a:cubicBezTo>
                      <a:pt x="15465" y="3577"/>
                      <a:pt x="12135" y="11146"/>
                      <a:pt x="11676" y="11769"/>
                    </a:cubicBezTo>
                    <a:cubicBezTo>
                      <a:pt x="11216" y="12390"/>
                      <a:pt x="1510" y="17102"/>
                      <a:pt x="754" y="18079"/>
                    </a:cubicBezTo>
                    <a:cubicBezTo>
                      <a:pt x="0" y="19057"/>
                      <a:pt x="2784" y="23643"/>
                      <a:pt x="5438" y="23765"/>
                    </a:cubicBezTo>
                    <a:cubicBezTo>
                      <a:pt x="5441" y="23765"/>
                      <a:pt x="5444" y="23765"/>
                      <a:pt x="5447" y="23765"/>
                    </a:cubicBezTo>
                    <a:cubicBezTo>
                      <a:pt x="6248" y="23765"/>
                      <a:pt x="14667" y="19260"/>
                      <a:pt x="16939" y="16783"/>
                    </a:cubicBezTo>
                    <a:cubicBezTo>
                      <a:pt x="19218" y="14296"/>
                      <a:pt x="22763" y="7178"/>
                      <a:pt x="23260" y="3863"/>
                    </a:cubicBezTo>
                    <a:cubicBezTo>
                      <a:pt x="23576" y="1756"/>
                      <a:pt x="21803" y="1"/>
                      <a:pt x="198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289;p65">
                <a:extLst>
                  <a:ext uri="{FF2B5EF4-FFF2-40B4-BE49-F238E27FC236}">
                    <a16:creationId xmlns:a16="http://schemas.microsoft.com/office/drawing/2014/main" id="{B5D8BF7D-1D66-47F0-B496-4AEDF57790AF}"/>
                  </a:ext>
                </a:extLst>
              </p:cNvPr>
              <p:cNvSpPr/>
              <p:nvPr/>
            </p:nvSpPr>
            <p:spPr>
              <a:xfrm>
                <a:off x="-5463400" y="-758925"/>
                <a:ext cx="65475" cy="128875"/>
              </a:xfrm>
              <a:custGeom>
                <a:avLst/>
                <a:gdLst/>
                <a:ahLst/>
                <a:cxnLst/>
                <a:rect l="l" t="t" r="r" b="b"/>
                <a:pathLst>
                  <a:path w="2619" h="5155" extrusionOk="0">
                    <a:moveTo>
                      <a:pt x="2542" y="1"/>
                    </a:moveTo>
                    <a:cubicBezTo>
                      <a:pt x="2522" y="1"/>
                      <a:pt x="2503" y="9"/>
                      <a:pt x="2491" y="29"/>
                    </a:cubicBezTo>
                    <a:cubicBezTo>
                      <a:pt x="1518" y="1612"/>
                      <a:pt x="720" y="3403"/>
                      <a:pt x="8" y="5120"/>
                    </a:cubicBezTo>
                    <a:cubicBezTo>
                      <a:pt x="0" y="5140"/>
                      <a:pt x="18" y="5154"/>
                      <a:pt x="36" y="5154"/>
                    </a:cubicBezTo>
                    <a:cubicBezTo>
                      <a:pt x="45" y="5154"/>
                      <a:pt x="53" y="5151"/>
                      <a:pt x="59" y="5142"/>
                    </a:cubicBezTo>
                    <a:cubicBezTo>
                      <a:pt x="991" y="3533"/>
                      <a:pt x="1931" y="1812"/>
                      <a:pt x="2601" y="75"/>
                    </a:cubicBezTo>
                    <a:cubicBezTo>
                      <a:pt x="2618" y="32"/>
                      <a:pt x="2580" y="1"/>
                      <a:pt x="25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290;p65">
                <a:extLst>
                  <a:ext uri="{FF2B5EF4-FFF2-40B4-BE49-F238E27FC236}">
                    <a16:creationId xmlns:a16="http://schemas.microsoft.com/office/drawing/2014/main" id="{5F04E77F-C887-4EF7-8C90-E51A640AC7A2}"/>
                  </a:ext>
                </a:extLst>
              </p:cNvPr>
              <p:cNvSpPr/>
              <p:nvPr/>
            </p:nvSpPr>
            <p:spPr>
              <a:xfrm>
                <a:off x="-5412800" y="-709700"/>
                <a:ext cx="221625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8865" h="10812" extrusionOk="0">
                    <a:moveTo>
                      <a:pt x="8800" y="0"/>
                    </a:moveTo>
                    <a:cubicBezTo>
                      <a:pt x="8789" y="0"/>
                      <a:pt x="8778" y="4"/>
                      <a:pt x="8769" y="14"/>
                    </a:cubicBezTo>
                    <a:cubicBezTo>
                      <a:pt x="7295" y="1579"/>
                      <a:pt x="6375" y="3704"/>
                      <a:pt x="5341" y="5570"/>
                    </a:cubicBezTo>
                    <a:cubicBezTo>
                      <a:pt x="4676" y="6768"/>
                      <a:pt x="4019" y="7829"/>
                      <a:pt x="2894" y="8653"/>
                    </a:cubicBezTo>
                    <a:cubicBezTo>
                      <a:pt x="1938" y="9356"/>
                      <a:pt x="932" y="10003"/>
                      <a:pt x="21" y="10765"/>
                    </a:cubicBezTo>
                    <a:cubicBezTo>
                      <a:pt x="1" y="10782"/>
                      <a:pt x="19" y="10812"/>
                      <a:pt x="41" y="10812"/>
                    </a:cubicBezTo>
                    <a:cubicBezTo>
                      <a:pt x="45" y="10812"/>
                      <a:pt x="49" y="10810"/>
                      <a:pt x="54" y="10808"/>
                    </a:cubicBezTo>
                    <a:cubicBezTo>
                      <a:pt x="2089" y="9689"/>
                      <a:pt x="4034" y="8481"/>
                      <a:pt x="5187" y="6425"/>
                    </a:cubicBezTo>
                    <a:cubicBezTo>
                      <a:pt x="5965" y="5036"/>
                      <a:pt x="6753" y="3662"/>
                      <a:pt x="7548" y="2292"/>
                    </a:cubicBezTo>
                    <a:cubicBezTo>
                      <a:pt x="7994" y="1962"/>
                      <a:pt x="8435" y="1626"/>
                      <a:pt x="8825" y="1229"/>
                    </a:cubicBezTo>
                    <a:cubicBezTo>
                      <a:pt x="8860" y="1193"/>
                      <a:pt x="8828" y="1132"/>
                      <a:pt x="8784" y="1132"/>
                    </a:cubicBezTo>
                    <a:cubicBezTo>
                      <a:pt x="8775" y="1132"/>
                      <a:pt x="8765" y="1135"/>
                      <a:pt x="8756" y="1141"/>
                    </a:cubicBezTo>
                    <a:cubicBezTo>
                      <a:pt x="8398" y="1382"/>
                      <a:pt x="8069" y="1662"/>
                      <a:pt x="7747" y="1950"/>
                    </a:cubicBezTo>
                    <a:cubicBezTo>
                      <a:pt x="8112" y="1325"/>
                      <a:pt x="8474" y="698"/>
                      <a:pt x="8844" y="72"/>
                    </a:cubicBezTo>
                    <a:cubicBezTo>
                      <a:pt x="8864" y="38"/>
                      <a:pt x="8833" y="0"/>
                      <a:pt x="8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6991040-EA7E-47B1-960B-039CFCA062ED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534125" y="533902"/>
            <a:ext cx="2662200" cy="678900"/>
          </a:xfrm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Our team 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CEFFBA2-22A6-4636-AEA2-6E91F2973560}"/>
              </a:ext>
            </a:extLst>
          </p:cNvPr>
          <p:cNvSpPr/>
          <p:nvPr/>
        </p:nvSpPr>
        <p:spPr>
          <a:xfrm>
            <a:off x="4043621" y="1814582"/>
            <a:ext cx="1576551" cy="156604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73D1A75-CD09-46CA-8D20-4F8C8A73C677}"/>
              </a:ext>
            </a:extLst>
          </p:cNvPr>
          <p:cNvSpPr/>
          <p:nvPr/>
        </p:nvSpPr>
        <p:spPr>
          <a:xfrm>
            <a:off x="5981305" y="1787642"/>
            <a:ext cx="1576551" cy="156604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44C9383-6E89-4E18-8C10-AFBD678C0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170" y="1759681"/>
            <a:ext cx="1654066" cy="1654066"/>
          </a:xfrm>
          <a:prstGeom prst="ellipse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57" name="Google Shape;303;p22">
            <a:extLst>
              <a:ext uri="{FF2B5EF4-FFF2-40B4-BE49-F238E27FC236}">
                <a16:creationId xmlns:a16="http://schemas.microsoft.com/office/drawing/2014/main" id="{BA7D3201-01F0-447D-8D61-9F63809B96D7}"/>
              </a:ext>
            </a:extLst>
          </p:cNvPr>
          <p:cNvSpPr txBox="1">
            <a:spLocks/>
          </p:cNvSpPr>
          <p:nvPr/>
        </p:nvSpPr>
        <p:spPr>
          <a:xfrm>
            <a:off x="2564539" y="3478955"/>
            <a:ext cx="1654066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 b="1" u="sng" err="1">
                <a:solidFill>
                  <a:schemeClr val="accent1">
                    <a:lumMod val="75000"/>
                  </a:schemeClr>
                </a:solidFill>
              </a:rPr>
              <a:t>Razieh</a:t>
            </a:r>
            <a:r>
              <a:rPr lang="en-US" sz="2000" b="1" u="sng">
                <a:solidFill>
                  <a:schemeClr val="accent1">
                    <a:lumMod val="75000"/>
                  </a:schemeClr>
                </a:solidFill>
              </a:rPr>
              <a:t> Ahmadi</a:t>
            </a:r>
          </a:p>
        </p:txBody>
      </p:sp>
      <p:sp>
        <p:nvSpPr>
          <p:cNvPr id="60" name="Google Shape;303;p22">
            <a:extLst>
              <a:ext uri="{FF2B5EF4-FFF2-40B4-BE49-F238E27FC236}">
                <a16:creationId xmlns:a16="http://schemas.microsoft.com/office/drawing/2014/main" id="{DE34E827-94D6-4B9F-A474-AD769481AB0C}"/>
              </a:ext>
            </a:extLst>
          </p:cNvPr>
          <p:cNvSpPr txBox="1">
            <a:spLocks/>
          </p:cNvSpPr>
          <p:nvPr/>
        </p:nvSpPr>
        <p:spPr>
          <a:xfrm>
            <a:off x="496395" y="3505660"/>
            <a:ext cx="2190054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 b="1" u="sng" err="1">
                <a:solidFill>
                  <a:schemeClr val="accent1">
                    <a:lumMod val="75000"/>
                  </a:schemeClr>
                </a:solidFill>
              </a:rPr>
              <a:t>Sajedeh</a:t>
            </a:r>
            <a:r>
              <a:rPr lang="en-US" sz="2000" b="1" u="sng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b="1" u="sng" err="1">
                <a:solidFill>
                  <a:schemeClr val="accent1">
                    <a:lumMod val="75000"/>
                  </a:schemeClr>
                </a:solidFill>
              </a:rPr>
              <a:t>Firouzizadeh</a:t>
            </a:r>
            <a:endParaRPr lang="en-US" sz="2000" b="1" u="sng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F257164-27DC-47AA-B080-B21659616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5737" y="1764610"/>
            <a:ext cx="1654066" cy="1654066"/>
          </a:xfrm>
          <a:prstGeom prst="ellipse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0383F8A7-3E34-4F04-A1C9-9999892AD1A5}"/>
              </a:ext>
            </a:extLst>
          </p:cNvPr>
          <p:cNvSpPr/>
          <p:nvPr/>
        </p:nvSpPr>
        <p:spPr>
          <a:xfrm>
            <a:off x="319436" y="1786555"/>
            <a:ext cx="1576551" cy="156604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4D16CBA6-07D9-45E1-A558-9516AC17A221}"/>
              </a:ext>
            </a:extLst>
          </p:cNvPr>
          <p:cNvSpPr/>
          <p:nvPr/>
        </p:nvSpPr>
        <p:spPr>
          <a:xfrm rot="20066306">
            <a:off x="30277" y="1662380"/>
            <a:ext cx="1975232" cy="1672911"/>
          </a:xfrm>
          <a:prstGeom prst="arc">
            <a:avLst>
              <a:gd name="adj1" fmla="val 19005071"/>
              <a:gd name="adj2" fmla="val 0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49E5C7C6-5EB8-460A-9E97-3D8CBC2BFC87}"/>
              </a:ext>
            </a:extLst>
          </p:cNvPr>
          <p:cNvSpPr/>
          <p:nvPr/>
        </p:nvSpPr>
        <p:spPr>
          <a:xfrm rot="8811002">
            <a:off x="240643" y="1835413"/>
            <a:ext cx="2015717" cy="1584345"/>
          </a:xfrm>
          <a:prstGeom prst="arc">
            <a:avLst>
              <a:gd name="adj1" fmla="val 19005071"/>
              <a:gd name="adj2" fmla="val 0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sp>
        <p:nvSpPr>
          <p:cNvPr id="28" name="Google Shape;303;p22">
            <a:extLst>
              <a:ext uri="{FF2B5EF4-FFF2-40B4-BE49-F238E27FC236}">
                <a16:creationId xmlns:a16="http://schemas.microsoft.com/office/drawing/2014/main" id="{D1851999-05DB-45EA-A211-454C96FD791F}"/>
              </a:ext>
            </a:extLst>
          </p:cNvPr>
          <p:cNvSpPr txBox="1">
            <a:spLocks/>
          </p:cNvSpPr>
          <p:nvPr/>
        </p:nvSpPr>
        <p:spPr>
          <a:xfrm>
            <a:off x="4441667" y="3380623"/>
            <a:ext cx="1710291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2000">
                <a:solidFill>
                  <a:schemeClr val="bg1"/>
                </a:solidFill>
                <a:latin typeface="Anaheim"/>
              </a:rPr>
              <a:t>Farimah Anvari</a:t>
            </a:r>
            <a:endParaRPr lang="en-US">
              <a:solidFill>
                <a:schemeClr val="bg1"/>
              </a:solidFill>
              <a:latin typeface="Anaheim"/>
            </a:endParaRPr>
          </a:p>
        </p:txBody>
      </p:sp>
      <p:pic>
        <p:nvPicPr>
          <p:cNvPr id="3" name="Picture 3" descr="A picture containing person, indoor, dark&#10;&#10;Description automatically generated">
            <a:extLst>
              <a:ext uri="{FF2B5EF4-FFF2-40B4-BE49-F238E27FC236}">
                <a16:creationId xmlns:a16="http://schemas.microsoft.com/office/drawing/2014/main" id="{8C7CC2F2-D42F-4839-96C1-AF9543CC2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44" y="1755187"/>
            <a:ext cx="1628775" cy="1628775"/>
          </a:xfrm>
          <a:prstGeom prst="rect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1AA4E68C-3E5A-4788-B2A2-90D773C674C2}"/>
              </a:ext>
            </a:extLst>
          </p:cNvPr>
          <p:cNvSpPr/>
          <p:nvPr/>
        </p:nvSpPr>
        <p:spPr>
          <a:xfrm>
            <a:off x="2230881" y="1797059"/>
            <a:ext cx="1576551" cy="156604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425777DC-F744-4AF0-91CC-00DA90635880}"/>
              </a:ext>
            </a:extLst>
          </p:cNvPr>
          <p:cNvSpPr/>
          <p:nvPr/>
        </p:nvSpPr>
        <p:spPr>
          <a:xfrm rot="20066306">
            <a:off x="1941722" y="1672884"/>
            <a:ext cx="1975232" cy="1672911"/>
          </a:xfrm>
          <a:prstGeom prst="arc">
            <a:avLst>
              <a:gd name="adj1" fmla="val 19005071"/>
              <a:gd name="adj2" fmla="val 0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id="{5850EBA0-A4F8-4440-A216-2C7181A95EE3}"/>
              </a:ext>
            </a:extLst>
          </p:cNvPr>
          <p:cNvSpPr/>
          <p:nvPr/>
        </p:nvSpPr>
        <p:spPr>
          <a:xfrm rot="8811002">
            <a:off x="2152088" y="1845917"/>
            <a:ext cx="2015717" cy="1584345"/>
          </a:xfrm>
          <a:prstGeom prst="arc">
            <a:avLst>
              <a:gd name="adj1" fmla="val 19005071"/>
              <a:gd name="adj2" fmla="val 0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sp>
        <p:nvSpPr>
          <p:cNvPr id="34" name="Google Shape;303;p22">
            <a:extLst>
              <a:ext uri="{FF2B5EF4-FFF2-40B4-BE49-F238E27FC236}">
                <a16:creationId xmlns:a16="http://schemas.microsoft.com/office/drawing/2014/main" id="{DEF80C80-391C-471F-B515-33E1F0693BBC}"/>
              </a:ext>
            </a:extLst>
          </p:cNvPr>
          <p:cNvSpPr txBox="1">
            <a:spLocks/>
          </p:cNvSpPr>
          <p:nvPr/>
        </p:nvSpPr>
        <p:spPr>
          <a:xfrm>
            <a:off x="6288459" y="3363100"/>
            <a:ext cx="1945203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2000" err="1">
                <a:solidFill>
                  <a:schemeClr val="bg1"/>
                </a:solidFill>
                <a:latin typeface="Anaheim"/>
              </a:rPr>
              <a:t>Mansoure</a:t>
            </a:r>
            <a:r>
              <a:rPr lang="en-US" sz="2000">
                <a:solidFill>
                  <a:schemeClr val="bg1"/>
                </a:solidFill>
                <a:latin typeface="Anaheim"/>
              </a:rPr>
              <a:t> Ebrahimi</a:t>
            </a:r>
          </a:p>
        </p:txBody>
      </p:sp>
      <p:sp>
        <p:nvSpPr>
          <p:cNvPr id="35" name="Google Shape;303;p22">
            <a:extLst>
              <a:ext uri="{FF2B5EF4-FFF2-40B4-BE49-F238E27FC236}">
                <a16:creationId xmlns:a16="http://schemas.microsoft.com/office/drawing/2014/main" id="{B375EE69-0005-4E7B-B101-A65984FC5020}"/>
              </a:ext>
            </a:extLst>
          </p:cNvPr>
          <p:cNvSpPr txBox="1">
            <a:spLocks/>
          </p:cNvSpPr>
          <p:nvPr/>
        </p:nvSpPr>
        <p:spPr>
          <a:xfrm>
            <a:off x="8092642" y="647946"/>
            <a:ext cx="1021257" cy="290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400" b="1">
                <a:solidFill>
                  <a:schemeClr val="bg1"/>
                </a:solidFill>
                <a:latin typeface="Anaheim"/>
              </a:rPr>
              <a:t>Group # 6</a:t>
            </a:r>
          </a:p>
        </p:txBody>
      </p:sp>
      <p:pic>
        <p:nvPicPr>
          <p:cNvPr id="36" name="Picture 35" descr="A picture containing light&#10;&#10;Description automatically generated">
            <a:extLst>
              <a:ext uri="{FF2B5EF4-FFF2-40B4-BE49-F238E27FC236}">
                <a16:creationId xmlns:a16="http://schemas.microsoft.com/office/drawing/2014/main" id="{4E5B6888-644E-4F02-A15D-2A778BB016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2805" y="1685126"/>
            <a:ext cx="1733550" cy="1733550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2B465E-1A9D-40F9-9418-60DCD35C22F7}"/>
              </a:ext>
            </a:extLst>
          </p:cNvPr>
          <p:cNvSpPr txBox="1"/>
          <p:nvPr/>
        </p:nvSpPr>
        <p:spPr>
          <a:xfrm>
            <a:off x="8481977" y="4664483"/>
            <a:ext cx="425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90053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9E78-8A44-412F-9255-1117B79A51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375" y="1490750"/>
            <a:ext cx="3876998" cy="1782300"/>
          </a:xfrm>
        </p:spPr>
        <p:txBody>
          <a:bodyPr/>
          <a:lstStyle/>
          <a:p>
            <a:r>
              <a:rPr lang="en-US"/>
              <a:t>Revenue Model 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C2D92AA-E5B1-4A46-914C-6138432B1188}"/>
              </a:ext>
            </a:extLst>
          </p:cNvPr>
          <p:cNvSpPr/>
          <p:nvPr/>
        </p:nvSpPr>
        <p:spPr>
          <a:xfrm>
            <a:off x="6898641" y="1283546"/>
            <a:ext cx="1547707" cy="157141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>
                <a:solidFill>
                  <a:schemeClr val="accent1">
                    <a:lumMod val="50000"/>
                  </a:schemeClr>
                </a:solidFill>
                <a:latin typeface="Anaheim" panose="020B0604020202020204" charset="0"/>
              </a:rPr>
              <a:t>01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0B4800-3175-4169-9619-86DC17B76D59}"/>
              </a:ext>
            </a:extLst>
          </p:cNvPr>
          <p:cNvSpPr txBox="1"/>
          <p:nvPr/>
        </p:nvSpPr>
        <p:spPr>
          <a:xfrm flipH="1">
            <a:off x="8607714" y="4703050"/>
            <a:ext cx="358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77437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72">
            <a:extLst>
              <a:ext uri="{FF2B5EF4-FFF2-40B4-BE49-F238E27FC236}">
                <a16:creationId xmlns:a16="http://schemas.microsoft.com/office/drawing/2014/main" id="{5668B62C-4228-43E6-8679-76A586527260}"/>
              </a:ext>
            </a:extLst>
          </p:cNvPr>
          <p:cNvSpPr txBox="1"/>
          <p:nvPr/>
        </p:nvSpPr>
        <p:spPr>
          <a:xfrm>
            <a:off x="5782885" y="2486861"/>
            <a:ext cx="274319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rtl="0"/>
            <a:r>
              <a:rPr lang="en-US" sz="1600">
                <a:latin typeface="Anaheim"/>
                <a:ea typeface="Segoe UI"/>
                <a:cs typeface="Segoe UI"/>
              </a:rPr>
              <a:t>​</a:t>
            </a:r>
            <a:endParaRPr lang="en-US" sz="160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1D408B8-8FC7-4009-A223-77AC3D42DC86}"/>
              </a:ext>
            </a:extLst>
          </p:cNvPr>
          <p:cNvSpPr txBox="1"/>
          <p:nvPr/>
        </p:nvSpPr>
        <p:spPr>
          <a:xfrm>
            <a:off x="42495" y="4706082"/>
            <a:ext cx="112415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>
                <a:latin typeface="Anaheim"/>
              </a:rPr>
              <a:t>Revenue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072CE7-A662-414F-B893-3DA3C6E325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78" t="2437" r="4560" b="6236"/>
          <a:stretch/>
        </p:blipFill>
        <p:spPr>
          <a:xfrm>
            <a:off x="153014" y="12754"/>
            <a:ext cx="8837971" cy="51179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1ECB73-E40C-4937-9846-A2F5BEFC5083}"/>
              </a:ext>
            </a:extLst>
          </p:cNvPr>
          <p:cNvSpPr txBox="1"/>
          <p:nvPr/>
        </p:nvSpPr>
        <p:spPr>
          <a:xfrm>
            <a:off x="8398933" y="4646712"/>
            <a:ext cx="650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053318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3302F-390A-4CDF-825B-6C884FA91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375" y="1490750"/>
            <a:ext cx="3651600" cy="1782300"/>
          </a:xfrm>
        </p:spPr>
        <p:txBody>
          <a:bodyPr wrap="square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/>
              <a:t>System Technologies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97BB6E-D84A-4223-BA97-DB118BDD80E8}"/>
              </a:ext>
            </a:extLst>
          </p:cNvPr>
          <p:cNvSpPr/>
          <p:nvPr/>
        </p:nvSpPr>
        <p:spPr>
          <a:xfrm>
            <a:off x="6834762" y="1398228"/>
            <a:ext cx="1547707" cy="157141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>
                <a:solidFill>
                  <a:schemeClr val="accent1">
                    <a:lumMod val="50000"/>
                  </a:schemeClr>
                </a:solidFill>
                <a:latin typeface="Anaheim" panose="020B0604020202020204" charset="0"/>
              </a:rPr>
              <a:t>02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F32F4D-191A-4A91-93F8-1B2DE43AC905}"/>
              </a:ext>
            </a:extLst>
          </p:cNvPr>
          <p:cNvSpPr txBox="1"/>
          <p:nvPr/>
        </p:nvSpPr>
        <p:spPr>
          <a:xfrm>
            <a:off x="8415867" y="4717831"/>
            <a:ext cx="650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98358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>
            <a:extLst>
              <a:ext uri="{FF2B5EF4-FFF2-40B4-BE49-F238E27FC236}">
                <a16:creationId xmlns:a16="http://schemas.microsoft.com/office/drawing/2014/main" id="{5215A870-69D7-4CEB-A883-F387B3F859AA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174845" y="-39164"/>
            <a:ext cx="3308667" cy="346075"/>
          </a:xfrm>
        </p:spPr>
        <p:txBody>
          <a:bodyPr/>
          <a:lstStyle/>
          <a:p>
            <a:pPr marL="158750" indent="0">
              <a:buNone/>
            </a:pPr>
            <a:r>
              <a:rPr lang="en-US" sz="2800" b="1">
                <a:solidFill>
                  <a:schemeClr val="accent4">
                    <a:lumMod val="75000"/>
                  </a:schemeClr>
                </a:solidFill>
              </a:rPr>
              <a:t>Server &amp; Data Base</a:t>
            </a:r>
          </a:p>
        </p:txBody>
      </p:sp>
      <p:sp>
        <p:nvSpPr>
          <p:cNvPr id="19" name="Subtitle 18">
            <a:extLst>
              <a:ext uri="{FF2B5EF4-FFF2-40B4-BE49-F238E27FC236}">
                <a16:creationId xmlns:a16="http://schemas.microsoft.com/office/drawing/2014/main" id="{3A1F27B2-29D7-45F7-BF1E-682BC48B207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74773" y="1060766"/>
            <a:ext cx="1736587" cy="346075"/>
          </a:xfrm>
        </p:spPr>
        <p:txBody>
          <a:bodyPr/>
          <a:lstStyle/>
          <a:p>
            <a:pPr marL="158750" indent="0">
              <a:buNone/>
            </a:pPr>
            <a:r>
              <a:rPr lang="en-US" sz="1400" b="1">
                <a:solidFill>
                  <a:schemeClr val="accent1">
                    <a:lumMod val="40000"/>
                    <a:lumOff val="60000"/>
                  </a:schemeClr>
                </a:solidFill>
              </a:rPr>
              <a:t>React-Native</a:t>
            </a:r>
          </a:p>
        </p:txBody>
      </p:sp>
      <p:grpSp>
        <p:nvGrpSpPr>
          <p:cNvPr id="25" name="Google Shape;10914;p134">
            <a:extLst>
              <a:ext uri="{FF2B5EF4-FFF2-40B4-BE49-F238E27FC236}">
                <a16:creationId xmlns:a16="http://schemas.microsoft.com/office/drawing/2014/main" id="{92EB33F0-D12A-4452-A16C-3F4C6BFFB886}"/>
              </a:ext>
            </a:extLst>
          </p:cNvPr>
          <p:cNvGrpSpPr/>
          <p:nvPr/>
        </p:nvGrpSpPr>
        <p:grpSpPr>
          <a:xfrm>
            <a:off x="902554" y="1442435"/>
            <a:ext cx="787609" cy="1177394"/>
            <a:chOff x="3342275" y="2615925"/>
            <a:chExt cx="339700" cy="483150"/>
          </a:xfrm>
          <a:solidFill>
            <a:schemeClr val="accent1"/>
          </a:solidFill>
        </p:grpSpPr>
        <p:sp>
          <p:nvSpPr>
            <p:cNvPr id="27" name="Google Shape;10915;p134">
              <a:extLst>
                <a:ext uri="{FF2B5EF4-FFF2-40B4-BE49-F238E27FC236}">
                  <a16:creationId xmlns:a16="http://schemas.microsoft.com/office/drawing/2014/main" id="{32911F6E-70E5-477D-A601-06597E75AF37}"/>
                </a:ext>
              </a:extLst>
            </p:cNvPr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" name="Google Shape;10916;p134">
              <a:extLst>
                <a:ext uri="{FF2B5EF4-FFF2-40B4-BE49-F238E27FC236}">
                  <a16:creationId xmlns:a16="http://schemas.microsoft.com/office/drawing/2014/main" id="{F057A436-6ED2-47A8-9ADE-1FA2247CB8A1}"/>
                </a:ext>
              </a:extLst>
            </p:cNvPr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6" name="Google Shape;10919;p134">
            <a:extLst>
              <a:ext uri="{FF2B5EF4-FFF2-40B4-BE49-F238E27FC236}">
                <a16:creationId xmlns:a16="http://schemas.microsoft.com/office/drawing/2014/main" id="{34B21B14-7D70-4BB6-A7DF-0F988546A83F}"/>
              </a:ext>
            </a:extLst>
          </p:cNvPr>
          <p:cNvSpPr/>
          <p:nvPr/>
        </p:nvSpPr>
        <p:spPr>
          <a:xfrm>
            <a:off x="756008" y="3383623"/>
            <a:ext cx="1054749" cy="1083858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pic>
        <p:nvPicPr>
          <p:cNvPr id="32" name="Picture 31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9D17AEB5-4A9A-4BC5-BCCF-C3214EC7A1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" t="11764" r="77442" b="14967"/>
          <a:stretch/>
        </p:blipFill>
        <p:spPr>
          <a:xfrm>
            <a:off x="948601" y="1688507"/>
            <a:ext cx="695456" cy="630828"/>
          </a:xfrm>
          <a:prstGeom prst="rect">
            <a:avLst/>
          </a:prstGeom>
        </p:spPr>
      </p:pic>
      <p:pic>
        <p:nvPicPr>
          <p:cNvPr id="34" name="Picture 33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0C7FBD79-641C-48DF-9AF5-24D1452AA5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71" t="12743" r="32747" b="15946"/>
          <a:stretch/>
        </p:blipFill>
        <p:spPr>
          <a:xfrm>
            <a:off x="2158025" y="1548793"/>
            <a:ext cx="1595592" cy="973209"/>
          </a:xfrm>
          <a:prstGeom prst="rect">
            <a:avLst/>
          </a:prstGeom>
        </p:spPr>
      </p:pic>
      <p:pic>
        <p:nvPicPr>
          <p:cNvPr id="35" name="Picture 3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9F47D07C-2976-4AC5-92A6-3B296B931C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" t="11764" r="77442" b="14967"/>
          <a:stretch/>
        </p:blipFill>
        <p:spPr>
          <a:xfrm>
            <a:off x="949538" y="3455388"/>
            <a:ext cx="695456" cy="630828"/>
          </a:xfrm>
          <a:prstGeom prst="rect">
            <a:avLst/>
          </a:prstGeom>
        </p:spPr>
      </p:pic>
      <p:sp>
        <p:nvSpPr>
          <p:cNvPr id="38" name="Subtitle 18">
            <a:extLst>
              <a:ext uri="{FF2B5EF4-FFF2-40B4-BE49-F238E27FC236}">
                <a16:creationId xmlns:a16="http://schemas.microsoft.com/office/drawing/2014/main" id="{18838F0C-35DD-41AF-A475-5383707680C4}"/>
              </a:ext>
            </a:extLst>
          </p:cNvPr>
          <p:cNvSpPr txBox="1">
            <a:spLocks/>
          </p:cNvSpPr>
          <p:nvPr/>
        </p:nvSpPr>
        <p:spPr>
          <a:xfrm>
            <a:off x="851331" y="2937061"/>
            <a:ext cx="1157489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Anaheim"/>
              <a:buNone/>
              <a:defRPr sz="1100" b="0" i="0" u="none" strike="noStrike" cap="none">
                <a:solidFill>
                  <a:srgbClr val="FFFFFF"/>
                </a:solidFill>
                <a:latin typeface="Reem Kufi"/>
                <a:ea typeface="Reem Kufi"/>
                <a:cs typeface="Reem Kufi"/>
                <a:sym typeface="Reem Kufi"/>
              </a:defRPr>
            </a:lvl9pPr>
          </a:lstStyle>
          <a:p>
            <a:r>
              <a:rPr lang="en-US" sz="1400" b="1">
                <a:solidFill>
                  <a:schemeClr val="accent1">
                    <a:lumMod val="40000"/>
                    <a:lumOff val="60000"/>
                  </a:schemeClr>
                </a:solidFill>
              </a:rPr>
              <a:t>React</a:t>
            </a:r>
          </a:p>
        </p:txBody>
      </p:sp>
      <p:pic>
        <p:nvPicPr>
          <p:cNvPr id="42" name="Picture 41" descr="A picture containing icon&#10;&#10;Description automatically generated">
            <a:extLst>
              <a:ext uri="{FF2B5EF4-FFF2-40B4-BE49-F238E27FC236}">
                <a16:creationId xmlns:a16="http://schemas.microsoft.com/office/drawing/2014/main" id="{26694196-13C1-42E2-8251-65BD8F546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239" y="2182321"/>
            <a:ext cx="1453640" cy="1453640"/>
          </a:xfrm>
          <a:prstGeom prst="rect">
            <a:avLst/>
          </a:prstGeom>
        </p:spPr>
      </p:pic>
      <p:pic>
        <p:nvPicPr>
          <p:cNvPr id="44" name="Picture 43" descr="Icon&#10;&#10;Description automatically generated">
            <a:extLst>
              <a:ext uri="{FF2B5EF4-FFF2-40B4-BE49-F238E27FC236}">
                <a16:creationId xmlns:a16="http://schemas.microsoft.com/office/drawing/2014/main" id="{D10A7E1F-8D04-4441-B89B-B91233E22C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7080" b="430"/>
          <a:stretch/>
        </p:blipFill>
        <p:spPr>
          <a:xfrm>
            <a:off x="6234907" y="1302211"/>
            <a:ext cx="1224575" cy="1017124"/>
          </a:xfrm>
          <a:prstGeom prst="rect">
            <a:avLst/>
          </a:prstGeom>
        </p:spPr>
      </p:pic>
      <p:pic>
        <p:nvPicPr>
          <p:cNvPr id="50" name="Picture 49" descr="Logo, company name&#10;&#10;Description automatically generated">
            <a:extLst>
              <a:ext uri="{FF2B5EF4-FFF2-40B4-BE49-F238E27FC236}">
                <a16:creationId xmlns:a16="http://schemas.microsoft.com/office/drawing/2014/main" id="{8F20AA06-6DBE-4150-805C-9D20766CED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5534"/>
          <a:stretch/>
        </p:blipFill>
        <p:spPr>
          <a:xfrm>
            <a:off x="7704402" y="912185"/>
            <a:ext cx="1187918" cy="1797175"/>
          </a:xfrm>
          <a:prstGeom prst="rect">
            <a:avLst/>
          </a:prstGeom>
        </p:spPr>
      </p:pic>
      <p:pic>
        <p:nvPicPr>
          <p:cNvPr id="52" name="Picture 51" descr="Icon&#10;&#10;Description automatically generated">
            <a:extLst>
              <a:ext uri="{FF2B5EF4-FFF2-40B4-BE49-F238E27FC236}">
                <a16:creationId xmlns:a16="http://schemas.microsoft.com/office/drawing/2014/main" id="{B0CB87CE-D8EF-4C93-915F-5F561D5EBC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2301" y="3470474"/>
            <a:ext cx="1134919" cy="1134919"/>
          </a:xfrm>
          <a:prstGeom prst="rect">
            <a:avLst/>
          </a:prstGeom>
        </p:spPr>
      </p:pic>
      <p:sp>
        <p:nvSpPr>
          <p:cNvPr id="53" name="Subtitle 18">
            <a:extLst>
              <a:ext uri="{FF2B5EF4-FFF2-40B4-BE49-F238E27FC236}">
                <a16:creationId xmlns:a16="http://schemas.microsoft.com/office/drawing/2014/main" id="{F5E0A23D-F9F5-4BE8-BAF6-5EBCEE131928}"/>
              </a:ext>
            </a:extLst>
          </p:cNvPr>
          <p:cNvSpPr txBox="1">
            <a:spLocks/>
          </p:cNvSpPr>
          <p:nvPr/>
        </p:nvSpPr>
        <p:spPr>
          <a:xfrm>
            <a:off x="7371753" y="3822422"/>
            <a:ext cx="1157288" cy="346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58750" indent="0">
              <a:buFont typeface="Anaheim"/>
              <a:buNone/>
            </a:pPr>
            <a:r>
              <a:rPr lang="en-US" sz="1600" b="1">
                <a:solidFill>
                  <a:schemeClr val="accent1">
                    <a:lumMod val="40000"/>
                    <a:lumOff val="60000"/>
                  </a:schemeClr>
                </a:solidFill>
              </a:rPr>
              <a:t>Java</a:t>
            </a:r>
          </a:p>
        </p:txBody>
      </p:sp>
      <p:sp>
        <p:nvSpPr>
          <p:cNvPr id="54" name="Subtitle 18">
            <a:extLst>
              <a:ext uri="{FF2B5EF4-FFF2-40B4-BE49-F238E27FC236}">
                <a16:creationId xmlns:a16="http://schemas.microsoft.com/office/drawing/2014/main" id="{2D73FB70-1991-40B0-940B-B9BFECABA1B9}"/>
              </a:ext>
            </a:extLst>
          </p:cNvPr>
          <p:cNvSpPr txBox="1">
            <a:spLocks/>
          </p:cNvSpPr>
          <p:nvPr/>
        </p:nvSpPr>
        <p:spPr>
          <a:xfrm>
            <a:off x="6401139" y="2492213"/>
            <a:ext cx="856081" cy="331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58750" indent="0">
              <a:buFont typeface="Anaheim"/>
              <a:buNone/>
            </a:pPr>
            <a:r>
              <a:rPr lang="en-US" sz="1600" b="1">
                <a:solidFill>
                  <a:schemeClr val="accent1">
                    <a:lumMod val="40000"/>
                    <a:lumOff val="60000"/>
                  </a:schemeClr>
                </a:solidFill>
              </a:rPr>
              <a:t>Redis </a:t>
            </a:r>
          </a:p>
        </p:txBody>
      </p:sp>
      <p:sp>
        <p:nvSpPr>
          <p:cNvPr id="55" name="Subtitle 18">
            <a:extLst>
              <a:ext uri="{FF2B5EF4-FFF2-40B4-BE49-F238E27FC236}">
                <a16:creationId xmlns:a16="http://schemas.microsoft.com/office/drawing/2014/main" id="{544121B4-F99E-4CDE-AA96-A90DD3EC8915}"/>
              </a:ext>
            </a:extLst>
          </p:cNvPr>
          <p:cNvSpPr txBox="1">
            <a:spLocks/>
          </p:cNvSpPr>
          <p:nvPr/>
        </p:nvSpPr>
        <p:spPr>
          <a:xfrm>
            <a:off x="7904083" y="2475290"/>
            <a:ext cx="1157288" cy="346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58750" indent="0">
              <a:buFont typeface="Anaheim"/>
              <a:buNone/>
            </a:pPr>
            <a:r>
              <a:rPr lang="en-US" sz="1600" b="1">
                <a:solidFill>
                  <a:schemeClr val="accent1">
                    <a:lumMod val="40000"/>
                    <a:lumOff val="60000"/>
                  </a:schemeClr>
                </a:solidFill>
              </a:rPr>
              <a:t>Neo4j</a:t>
            </a:r>
          </a:p>
        </p:txBody>
      </p: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F73AE6A4-6DD8-442F-BB63-B14D4AC7BCE6}"/>
              </a:ext>
            </a:extLst>
          </p:cNvPr>
          <p:cNvCxnSpPr>
            <a:stCxn id="42" idx="0"/>
          </p:cNvCxnSpPr>
          <p:nvPr/>
        </p:nvCxnSpPr>
        <p:spPr>
          <a:xfrm rot="5400000" flipH="1" flipV="1">
            <a:off x="5477906" y="1537926"/>
            <a:ext cx="371549" cy="917242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Curved 60">
            <a:extLst>
              <a:ext uri="{FF2B5EF4-FFF2-40B4-BE49-F238E27FC236}">
                <a16:creationId xmlns:a16="http://schemas.microsoft.com/office/drawing/2014/main" id="{300A0169-B359-4629-BF95-A418C06860B9}"/>
              </a:ext>
            </a:extLst>
          </p:cNvPr>
          <p:cNvCxnSpPr>
            <a:stCxn id="42" idx="2"/>
          </p:cNvCxnSpPr>
          <p:nvPr/>
        </p:nvCxnSpPr>
        <p:spPr>
          <a:xfrm rot="16200000" flipH="1">
            <a:off x="5371325" y="3469695"/>
            <a:ext cx="501875" cy="834406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1BA0A2DE-FFBD-41F8-A2C1-40B8D6C9ADC8}"/>
              </a:ext>
            </a:extLst>
          </p:cNvPr>
          <p:cNvSpPr/>
          <p:nvPr/>
        </p:nvSpPr>
        <p:spPr>
          <a:xfrm>
            <a:off x="357648" y="446139"/>
            <a:ext cx="3701846" cy="44429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AEAA39C8-2F5F-40ED-9FF0-DE8A18A8B17D}"/>
              </a:ext>
            </a:extLst>
          </p:cNvPr>
          <p:cNvSpPr/>
          <p:nvPr/>
        </p:nvSpPr>
        <p:spPr>
          <a:xfrm>
            <a:off x="4350774" y="446139"/>
            <a:ext cx="4656803" cy="44429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Subtitle 4">
            <a:extLst>
              <a:ext uri="{FF2B5EF4-FFF2-40B4-BE49-F238E27FC236}">
                <a16:creationId xmlns:a16="http://schemas.microsoft.com/office/drawing/2014/main" id="{CA03C752-E427-48A6-82F8-25A3E38B9A91}"/>
              </a:ext>
            </a:extLst>
          </p:cNvPr>
          <p:cNvSpPr txBox="1">
            <a:spLocks/>
          </p:cNvSpPr>
          <p:nvPr/>
        </p:nvSpPr>
        <p:spPr>
          <a:xfrm>
            <a:off x="1021671" y="-18828"/>
            <a:ext cx="2527442" cy="44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●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naheim"/>
              <a:buChar char="○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100"/>
              <a:buFont typeface="Anaheim"/>
              <a:buChar char="■"/>
              <a:defRPr sz="1100" b="0" i="0" u="none" strike="noStrike" cap="none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58750" indent="0">
              <a:buFont typeface="Anaheim"/>
              <a:buNone/>
            </a:pPr>
            <a:r>
              <a:rPr lang="en-US" sz="2800" b="1">
                <a:solidFill>
                  <a:schemeClr val="accent4">
                    <a:lumMod val="75000"/>
                  </a:schemeClr>
                </a:solidFill>
              </a:rPr>
              <a:t>Applications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55A8A0-CEAF-4084-B2DF-F44E9084BFBD}"/>
              </a:ext>
            </a:extLst>
          </p:cNvPr>
          <p:cNvSpPr txBox="1"/>
          <p:nvPr/>
        </p:nvSpPr>
        <p:spPr>
          <a:xfrm>
            <a:off x="8398933" y="4646712"/>
            <a:ext cx="650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09779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9E78-8A44-412F-9255-1117B79A51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375" y="1490750"/>
            <a:ext cx="3876998" cy="1782300"/>
          </a:xfrm>
        </p:spPr>
        <p:txBody>
          <a:bodyPr/>
          <a:lstStyle/>
          <a:p>
            <a:r>
              <a:rPr lang="en-US"/>
              <a:t>System Architecture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C2D92AA-E5B1-4A46-914C-6138432B1188}"/>
              </a:ext>
            </a:extLst>
          </p:cNvPr>
          <p:cNvSpPr/>
          <p:nvPr/>
        </p:nvSpPr>
        <p:spPr>
          <a:xfrm>
            <a:off x="6898641" y="1283546"/>
            <a:ext cx="1547707" cy="157141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 b="1">
                <a:solidFill>
                  <a:schemeClr val="accent1">
                    <a:lumMod val="50000"/>
                  </a:schemeClr>
                </a:solidFill>
                <a:latin typeface="Anaheim"/>
              </a:rPr>
              <a:t>03</a:t>
            </a:r>
            <a:endParaRPr lang="en-US" sz="6000" b="1">
              <a:solidFill>
                <a:schemeClr val="accent1">
                  <a:lumMod val="50000"/>
                </a:schemeClr>
              </a:solidFill>
              <a:latin typeface="Anaheim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0B4800-3175-4169-9619-86DC17B76D59}"/>
              </a:ext>
            </a:extLst>
          </p:cNvPr>
          <p:cNvSpPr txBox="1"/>
          <p:nvPr/>
        </p:nvSpPr>
        <p:spPr>
          <a:xfrm>
            <a:off x="8575903" y="4682189"/>
            <a:ext cx="45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017073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223DBD-2F2B-48C1-AC8C-C26777BA2F64}"/>
              </a:ext>
            </a:extLst>
          </p:cNvPr>
          <p:cNvSpPr txBox="1"/>
          <p:nvPr/>
        </p:nvSpPr>
        <p:spPr>
          <a:xfrm>
            <a:off x="8398933" y="4646712"/>
            <a:ext cx="650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A3E060-7BDB-4105-9A8B-583A2D2C6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18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6ECE-567A-4B3B-BC7E-366E739DF2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375" y="1490750"/>
            <a:ext cx="3651600" cy="1782300"/>
          </a:xfrm>
        </p:spPr>
        <p:txBody>
          <a:bodyPr wrap="square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300"/>
              <a:t>Project Workflow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C94A033-71AD-4448-94A3-CCBF6150811B}"/>
              </a:ext>
            </a:extLst>
          </p:cNvPr>
          <p:cNvSpPr/>
          <p:nvPr/>
        </p:nvSpPr>
        <p:spPr>
          <a:xfrm>
            <a:off x="6897005" y="1218966"/>
            <a:ext cx="1547707" cy="157141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6000" b="1">
                <a:solidFill>
                  <a:schemeClr val="accent1">
                    <a:lumMod val="50000"/>
                  </a:schemeClr>
                </a:solidFill>
                <a:latin typeface="Anaheim"/>
              </a:rPr>
              <a:t>04</a:t>
            </a:r>
            <a:endParaRPr lang="en-US" sz="6000" b="1">
              <a:solidFill>
                <a:schemeClr val="accent1">
                  <a:lumMod val="50000"/>
                </a:schemeClr>
              </a:solidFill>
              <a:latin typeface="Anaheim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0BAD56-7871-42AF-A3CD-83949C4E1656}"/>
              </a:ext>
            </a:extLst>
          </p:cNvPr>
          <p:cNvSpPr txBox="1"/>
          <p:nvPr/>
        </p:nvSpPr>
        <p:spPr>
          <a:xfrm>
            <a:off x="8348133" y="4721219"/>
            <a:ext cx="355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48836286"/>
      </p:ext>
    </p:extLst>
  </p:cSld>
  <p:clrMapOvr>
    <a:masterClrMapping/>
  </p:clrMapOvr>
</p:sld>
</file>

<file path=ppt/theme/theme1.xml><?xml version="1.0" encoding="utf-8"?>
<a:theme xmlns:a="http://schemas.openxmlformats.org/drawingml/2006/main" name="Clinical Case 03-2019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0A803E252AFD1458A925D55B06983BA" ma:contentTypeVersion="9" ma:contentTypeDescription="Creare un nuovo documento." ma:contentTypeScope="" ma:versionID="5f73555c4d652078f57acc494ad1dcb3">
  <xsd:schema xmlns:xsd="http://www.w3.org/2001/XMLSchema" xmlns:xs="http://www.w3.org/2001/XMLSchema" xmlns:p="http://schemas.microsoft.com/office/2006/metadata/properties" xmlns:ns3="d055a17f-70b9-46d6-9a30-2b4dc1855d24" xmlns:ns4="7e954180-680d-4641-abe8-9471910520ce" targetNamespace="http://schemas.microsoft.com/office/2006/metadata/properties" ma:root="true" ma:fieldsID="135d9d3c5b80b2c08a2ea9ea633037cf" ns3:_="" ns4:_="">
    <xsd:import namespace="d055a17f-70b9-46d6-9a30-2b4dc1855d24"/>
    <xsd:import namespace="7e954180-680d-4641-abe8-9471910520c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55a17f-70b9-46d6-9a30-2b4dc1855d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954180-680d-4641-abe8-9471910520c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C69D4BA-CA12-4B3C-B72D-BB4E63235B0A}">
  <ds:schemaRefs>
    <ds:schemaRef ds:uri="http://www.w3.org/XML/1998/namespace"/>
    <ds:schemaRef ds:uri="http://schemas.microsoft.com/office/2006/documentManagement/types"/>
    <ds:schemaRef ds:uri="http://purl.org/dc/elements/1.1/"/>
    <ds:schemaRef ds:uri="d055a17f-70b9-46d6-9a30-2b4dc1855d24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7e954180-680d-4641-abe8-9471910520ce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33882F96-D89E-405B-9B2E-296685B64E5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BC2E86-854E-4B39-A9AF-72CDE60802DE}">
  <ds:schemaRefs>
    <ds:schemaRef ds:uri="7e954180-680d-4641-abe8-9471910520ce"/>
    <ds:schemaRef ds:uri="d055a17f-70b9-46d6-9a30-2b4dc1855d2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186</Words>
  <Application>Microsoft Office PowerPoint</Application>
  <PresentationFormat>On-screen Show (16:9)</PresentationFormat>
  <Paragraphs>78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Barlow</vt:lpstr>
      <vt:lpstr>Anaheim</vt:lpstr>
      <vt:lpstr>Calibri Light</vt:lpstr>
      <vt:lpstr>Reem Kufi</vt:lpstr>
      <vt:lpstr>Roboto Slab Light</vt:lpstr>
      <vt:lpstr>Arial</vt:lpstr>
      <vt:lpstr>Calibri</vt:lpstr>
      <vt:lpstr>Anheim</vt:lpstr>
      <vt:lpstr>Fira Sans Extra Condensed Medium</vt:lpstr>
      <vt:lpstr>Clinical Case 03-2019 by Slidesgo</vt:lpstr>
      <vt:lpstr>Requirement Analysis &amp; Design</vt:lpstr>
      <vt:lpstr>Our team </vt:lpstr>
      <vt:lpstr>Revenue Model </vt:lpstr>
      <vt:lpstr>PowerPoint Presentation</vt:lpstr>
      <vt:lpstr>System Technologies</vt:lpstr>
      <vt:lpstr>PowerPoint Presentation</vt:lpstr>
      <vt:lpstr>System Architecture </vt:lpstr>
      <vt:lpstr>PowerPoint Presentation</vt:lpstr>
      <vt:lpstr>Project Workflow</vt:lpstr>
      <vt:lpstr>PowerPoint Presentation</vt:lpstr>
      <vt:lpstr>Project Workplan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 Presentation</dc:title>
  <dc:creator>maah anvari</dc:creator>
  <cp:lastModifiedBy>Farimah Anvari</cp:lastModifiedBy>
  <cp:revision>2</cp:revision>
  <dcterms:modified xsi:type="dcterms:W3CDTF">2022-02-24T22:48:02Z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0x01010070A803E252AFD1458A925D55B06983BA</vt:lpwstr>
  </property>
</Properties>
</file>

<file path=docProps/thumbnail.jpeg>
</file>